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2" r:id="rId16"/>
    <p:sldId id="270" r:id="rId17"/>
    <p:sldId id="279" r:id="rId18"/>
    <p:sldId id="278" r:id="rId19"/>
    <p:sldId id="280" r:id="rId20"/>
    <p:sldId id="273" r:id="rId21"/>
    <p:sldId id="274" r:id="rId22"/>
    <p:sldId id="275" r:id="rId23"/>
    <p:sldId id="277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06" autoAdjust="0"/>
    <p:restoredTop sz="76166" autoAdjust="0"/>
  </p:normalViewPr>
  <p:slideViewPr>
    <p:cSldViewPr snapToGrid="0">
      <p:cViewPr varScale="1">
        <p:scale>
          <a:sx n="81" d="100"/>
          <a:sy n="81" d="100"/>
        </p:scale>
        <p:origin x="63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Quintanilla" userId="0486adff739b33e3" providerId="LiveId" clId="{078C242D-E2CC-4000-B8B7-EAE1E654AE5B}"/>
    <pc:docChg chg="undo custSel addSld delSld modSld sldOrd">
      <pc:chgData name="Luis Quintanilla" userId="0486adff739b33e3" providerId="LiveId" clId="{078C242D-E2CC-4000-B8B7-EAE1E654AE5B}" dt="2018-09-28T22:57:59.823" v="4599" actId="20577"/>
      <pc:docMkLst>
        <pc:docMk/>
      </pc:docMkLst>
      <pc:sldChg chg="modSp">
        <pc:chgData name="Luis Quintanilla" userId="0486adff739b33e3" providerId="LiveId" clId="{078C242D-E2CC-4000-B8B7-EAE1E654AE5B}" dt="2018-09-28T22:50:06.978" v="4585" actId="20577"/>
        <pc:sldMkLst>
          <pc:docMk/>
          <pc:sldMk cId="4246618926" sldId="256"/>
        </pc:sldMkLst>
        <pc:spChg chg="mod">
          <ac:chgData name="Luis Quintanilla" userId="0486adff739b33e3" providerId="LiveId" clId="{078C242D-E2CC-4000-B8B7-EAE1E654AE5B}" dt="2018-09-28T17:34:12.641" v="74" actId="20577"/>
          <ac:spMkLst>
            <pc:docMk/>
            <pc:sldMk cId="4246618926" sldId="256"/>
            <ac:spMk id="2" creationId="{A4B13FA7-BD70-49FE-AD32-C9FF572B5A8C}"/>
          </ac:spMkLst>
        </pc:spChg>
        <pc:spChg chg="mod">
          <ac:chgData name="Luis Quintanilla" userId="0486adff739b33e3" providerId="LiveId" clId="{078C242D-E2CC-4000-B8B7-EAE1E654AE5B}" dt="2018-09-28T22:50:06.978" v="4585" actId="20577"/>
          <ac:spMkLst>
            <pc:docMk/>
            <pc:sldMk cId="4246618926" sldId="256"/>
            <ac:spMk id="3" creationId="{2EA3F015-00EC-467D-9319-E9F4D60AFD47}"/>
          </ac:spMkLst>
        </pc:spChg>
      </pc:sldChg>
      <pc:sldChg chg="modSp add">
        <pc:chgData name="Luis Quintanilla" userId="0486adff739b33e3" providerId="LiveId" clId="{078C242D-E2CC-4000-B8B7-EAE1E654AE5B}" dt="2018-09-28T22:50:47.177" v="4590" actId="20577"/>
        <pc:sldMkLst>
          <pc:docMk/>
          <pc:sldMk cId="1583830230" sldId="257"/>
        </pc:sldMkLst>
        <pc:spChg chg="mod">
          <ac:chgData name="Luis Quintanilla" userId="0486adff739b33e3" providerId="LiveId" clId="{078C242D-E2CC-4000-B8B7-EAE1E654AE5B}" dt="2018-09-28T17:40:38.190" v="319" actId="20577"/>
          <ac:spMkLst>
            <pc:docMk/>
            <pc:sldMk cId="1583830230" sldId="257"/>
            <ac:spMk id="2" creationId="{68EC58C3-32CF-4A39-ADE9-CDD0BA78F2C1}"/>
          </ac:spMkLst>
        </pc:spChg>
        <pc:spChg chg="mod">
          <ac:chgData name="Luis Quintanilla" userId="0486adff739b33e3" providerId="LiveId" clId="{078C242D-E2CC-4000-B8B7-EAE1E654AE5B}" dt="2018-09-28T22:50:47.177" v="4590" actId="20577"/>
          <ac:spMkLst>
            <pc:docMk/>
            <pc:sldMk cId="1583830230" sldId="257"/>
            <ac:spMk id="3" creationId="{0F82C33F-BF9D-4634-8CAC-E1504D1B4B4F}"/>
          </ac:spMkLst>
        </pc:spChg>
        <pc:spChg chg="mod">
          <ac:chgData name="Luis Quintanilla" userId="0486adff739b33e3" providerId="LiveId" clId="{078C242D-E2CC-4000-B8B7-EAE1E654AE5B}" dt="2018-09-28T22:25:17.006" v="4421" actId="121"/>
          <ac:spMkLst>
            <pc:docMk/>
            <pc:sldMk cId="1583830230" sldId="257"/>
            <ac:spMk id="4" creationId="{6A946B6B-7C94-47E6-9865-FF6729396398}"/>
          </ac:spMkLst>
        </pc:spChg>
      </pc:sldChg>
      <pc:sldChg chg="modSp add">
        <pc:chgData name="Luis Quintanilla" userId="0486adff739b33e3" providerId="LiveId" clId="{078C242D-E2CC-4000-B8B7-EAE1E654AE5B}" dt="2018-09-28T17:41:21.917" v="441" actId="20577"/>
        <pc:sldMkLst>
          <pc:docMk/>
          <pc:sldMk cId="1181798199" sldId="258"/>
        </pc:sldMkLst>
        <pc:spChg chg="mod">
          <ac:chgData name="Luis Quintanilla" userId="0486adff739b33e3" providerId="LiveId" clId="{078C242D-E2CC-4000-B8B7-EAE1E654AE5B}" dt="2018-09-28T17:40:48.263" v="330" actId="20577"/>
          <ac:spMkLst>
            <pc:docMk/>
            <pc:sldMk cId="1181798199" sldId="258"/>
            <ac:spMk id="2" creationId="{AEFB90A8-9FC5-45BC-8136-00D6F7C64535}"/>
          </ac:spMkLst>
        </pc:spChg>
        <pc:spChg chg="mod">
          <ac:chgData name="Luis Quintanilla" userId="0486adff739b33e3" providerId="LiveId" clId="{078C242D-E2CC-4000-B8B7-EAE1E654AE5B}" dt="2018-09-28T17:41:21.917" v="441" actId="20577"/>
          <ac:spMkLst>
            <pc:docMk/>
            <pc:sldMk cId="1181798199" sldId="258"/>
            <ac:spMk id="3" creationId="{1464755C-1F2C-4D34-B871-566054A55C7D}"/>
          </ac:spMkLst>
        </pc:spChg>
      </pc:sldChg>
      <pc:sldChg chg="addSp delSp modSp add modNotesTx">
        <pc:chgData name="Luis Quintanilla" userId="0486adff739b33e3" providerId="LiveId" clId="{078C242D-E2CC-4000-B8B7-EAE1E654AE5B}" dt="2018-09-28T22:28:04.355" v="4462" actId="20577"/>
        <pc:sldMkLst>
          <pc:docMk/>
          <pc:sldMk cId="3243374080" sldId="259"/>
        </pc:sldMkLst>
        <pc:spChg chg="mod">
          <ac:chgData name="Luis Quintanilla" userId="0486adff739b33e3" providerId="LiveId" clId="{078C242D-E2CC-4000-B8B7-EAE1E654AE5B}" dt="2018-09-28T17:48:31.708" v="821" actId="20577"/>
          <ac:spMkLst>
            <pc:docMk/>
            <pc:sldMk cId="3243374080" sldId="259"/>
            <ac:spMk id="2" creationId="{9D70EBAC-516D-426B-A6D5-8653F6CDD76E}"/>
          </ac:spMkLst>
        </pc:spChg>
        <pc:spChg chg="del">
          <ac:chgData name="Luis Quintanilla" userId="0486adff739b33e3" providerId="LiveId" clId="{078C242D-E2CC-4000-B8B7-EAE1E654AE5B}" dt="2018-09-28T18:15:09.502" v="1489"/>
          <ac:spMkLst>
            <pc:docMk/>
            <pc:sldMk cId="3243374080" sldId="259"/>
            <ac:spMk id="3" creationId="{02345DD7-13DE-4B3C-AD8B-6EF16BA9185C}"/>
          </ac:spMkLst>
        </pc:spChg>
        <pc:spChg chg="add mod">
          <ac:chgData name="Luis Quintanilla" userId="0486adff739b33e3" providerId="LiveId" clId="{078C242D-E2CC-4000-B8B7-EAE1E654AE5B}" dt="2018-09-28T18:16:05.824" v="1517" actId="242"/>
          <ac:spMkLst>
            <pc:docMk/>
            <pc:sldMk cId="3243374080" sldId="259"/>
            <ac:spMk id="4" creationId="{68C6FFDF-8825-405F-8394-ABFDE2B463FE}"/>
          </ac:spMkLst>
        </pc:spChg>
        <pc:spChg chg="add mod">
          <ac:chgData name="Luis Quintanilla" userId="0486adff739b33e3" providerId="LiveId" clId="{078C242D-E2CC-4000-B8B7-EAE1E654AE5B}" dt="2018-09-28T18:17:22.343" v="1702" actId="20577"/>
          <ac:spMkLst>
            <pc:docMk/>
            <pc:sldMk cId="3243374080" sldId="259"/>
            <ac:spMk id="5" creationId="{FA7999D5-7ABE-4BF1-BA2D-AE9AFABCD9DA}"/>
          </ac:spMkLst>
        </pc:spChg>
      </pc:sldChg>
      <pc:sldChg chg="addSp delSp modSp add">
        <pc:chgData name="Luis Quintanilla" userId="0486adff739b33e3" providerId="LiveId" clId="{078C242D-E2CC-4000-B8B7-EAE1E654AE5B}" dt="2018-09-28T18:26:22.560" v="2191" actId="12100"/>
        <pc:sldMkLst>
          <pc:docMk/>
          <pc:sldMk cId="3889910980" sldId="260"/>
        </pc:sldMkLst>
        <pc:spChg chg="mod">
          <ac:chgData name="Luis Quintanilla" userId="0486adff739b33e3" providerId="LiveId" clId="{078C242D-E2CC-4000-B8B7-EAE1E654AE5B}" dt="2018-09-28T17:47:06.819" v="725" actId="20577"/>
          <ac:spMkLst>
            <pc:docMk/>
            <pc:sldMk cId="3889910980" sldId="260"/>
            <ac:spMk id="2" creationId="{1F51986C-98AA-44FC-8465-78C1BF32CA30}"/>
          </ac:spMkLst>
        </pc:spChg>
        <pc:spChg chg="del">
          <ac:chgData name="Luis Quintanilla" userId="0486adff739b33e3" providerId="LiveId" clId="{078C242D-E2CC-4000-B8B7-EAE1E654AE5B}" dt="2018-09-28T18:18:35.992" v="1703"/>
          <ac:spMkLst>
            <pc:docMk/>
            <pc:sldMk cId="3889910980" sldId="260"/>
            <ac:spMk id="3" creationId="{33A26B19-7A3F-4A8B-BDC1-E25B296CC6EA}"/>
          </ac:spMkLst>
        </pc:spChg>
        <pc:spChg chg="add mod">
          <ac:chgData name="Luis Quintanilla" userId="0486adff739b33e3" providerId="LiveId" clId="{078C242D-E2CC-4000-B8B7-EAE1E654AE5B}" dt="2018-09-28T18:18:42.807" v="1724" actId="20577"/>
          <ac:spMkLst>
            <pc:docMk/>
            <pc:sldMk cId="3889910980" sldId="260"/>
            <ac:spMk id="4" creationId="{4FF6C70F-52B2-4A35-AEB1-3603BA675171}"/>
          </ac:spMkLst>
        </pc:spChg>
        <pc:spChg chg="add del mod">
          <ac:chgData name="Luis Quintanilla" userId="0486adff739b33e3" providerId="LiveId" clId="{078C242D-E2CC-4000-B8B7-EAE1E654AE5B}" dt="2018-09-28T18:21:50.380" v="1797" actId="1032"/>
          <ac:spMkLst>
            <pc:docMk/>
            <pc:sldMk cId="3889910980" sldId="260"/>
            <ac:spMk id="5" creationId="{CD05D8A8-293A-4762-ADDD-C68418633690}"/>
          </ac:spMkLst>
        </pc:spChg>
        <pc:spChg chg="add mod">
          <ac:chgData name="Luis Quintanilla" userId="0486adff739b33e3" providerId="LiveId" clId="{078C242D-E2CC-4000-B8B7-EAE1E654AE5B}" dt="2018-09-28T18:18:47.762" v="1751" actId="20577"/>
          <ac:spMkLst>
            <pc:docMk/>
            <pc:sldMk cId="3889910980" sldId="260"/>
            <ac:spMk id="6" creationId="{3ACE795F-7AAD-4D32-BF85-4B9BFF8289DC}"/>
          </ac:spMkLst>
        </pc:spChg>
        <pc:spChg chg="add del mod">
          <ac:chgData name="Luis Quintanilla" userId="0486adff739b33e3" providerId="LiveId" clId="{078C242D-E2CC-4000-B8B7-EAE1E654AE5B}" dt="2018-09-28T18:22:12.378" v="1824" actId="1032"/>
          <ac:spMkLst>
            <pc:docMk/>
            <pc:sldMk cId="3889910980" sldId="260"/>
            <ac:spMk id="7" creationId="{539AAD34-B156-4F3C-83D6-C3848B5DA4D2}"/>
          </ac:spMkLst>
        </pc:spChg>
        <pc:graphicFrameChg chg="add mod">
          <ac:chgData name="Luis Quintanilla" userId="0486adff739b33e3" providerId="LiveId" clId="{078C242D-E2CC-4000-B8B7-EAE1E654AE5B}" dt="2018-09-28T18:26:22.560" v="2191" actId="12100"/>
          <ac:graphicFrameMkLst>
            <pc:docMk/>
            <pc:sldMk cId="3889910980" sldId="260"/>
            <ac:graphicFrameMk id="8" creationId="{0D61B8DF-0AF0-4239-8FFA-E58852504CF3}"/>
          </ac:graphicFrameMkLst>
        </pc:graphicFrameChg>
        <pc:graphicFrameChg chg="add mod">
          <ac:chgData name="Luis Quintanilla" userId="0486adff739b33e3" providerId="LiveId" clId="{078C242D-E2CC-4000-B8B7-EAE1E654AE5B}" dt="2018-09-28T18:25:04.735" v="2189" actId="12100"/>
          <ac:graphicFrameMkLst>
            <pc:docMk/>
            <pc:sldMk cId="3889910980" sldId="260"/>
            <ac:graphicFrameMk id="9" creationId="{E6858F2A-091C-4915-9DC8-B0FD9232210E}"/>
          </ac:graphicFrameMkLst>
        </pc:graphicFrameChg>
      </pc:sldChg>
      <pc:sldChg chg="addSp delSp modSp add modAnim">
        <pc:chgData name="Luis Quintanilla" userId="0486adff739b33e3" providerId="LiveId" clId="{078C242D-E2CC-4000-B8B7-EAE1E654AE5B}" dt="2018-09-28T22:37:21.262" v="4464"/>
        <pc:sldMkLst>
          <pc:docMk/>
          <pc:sldMk cId="2580415952" sldId="261"/>
        </pc:sldMkLst>
        <pc:spChg chg="mod">
          <ac:chgData name="Luis Quintanilla" userId="0486adff739b33e3" providerId="LiveId" clId="{078C242D-E2CC-4000-B8B7-EAE1E654AE5B}" dt="2018-09-28T17:45:06.289" v="625" actId="20577"/>
          <ac:spMkLst>
            <pc:docMk/>
            <pc:sldMk cId="2580415952" sldId="261"/>
            <ac:spMk id="2" creationId="{3CD5CDF8-67A0-4EFE-970F-540B23382BF1}"/>
          </ac:spMkLst>
        </pc:spChg>
        <pc:spChg chg="del">
          <ac:chgData name="Luis Quintanilla" userId="0486adff739b33e3" providerId="LiveId" clId="{078C242D-E2CC-4000-B8B7-EAE1E654AE5B}" dt="2018-09-28T18:26:52.177" v="2192"/>
          <ac:spMkLst>
            <pc:docMk/>
            <pc:sldMk cId="2580415952" sldId="261"/>
            <ac:spMk id="3" creationId="{BBD23FE2-3C99-46F1-81C1-FB8AEC318899}"/>
          </ac:spMkLst>
        </pc:spChg>
        <pc:spChg chg="add mod">
          <ac:chgData name="Luis Quintanilla" userId="0486adff739b33e3" providerId="LiveId" clId="{078C242D-E2CC-4000-B8B7-EAE1E654AE5B}" dt="2018-09-28T18:26:52.177" v="2192"/>
          <ac:spMkLst>
            <pc:docMk/>
            <pc:sldMk cId="2580415952" sldId="261"/>
            <ac:spMk id="4" creationId="{D70DF956-E066-44AB-8727-685BAA2F0A38}"/>
          </ac:spMkLst>
        </pc:spChg>
        <pc:spChg chg="add del mod">
          <ac:chgData name="Luis Quintanilla" userId="0486adff739b33e3" providerId="LiveId" clId="{078C242D-E2CC-4000-B8B7-EAE1E654AE5B}" dt="2018-09-28T18:30:48.776" v="2387" actId="3680"/>
          <ac:spMkLst>
            <pc:docMk/>
            <pc:sldMk cId="2580415952" sldId="261"/>
            <ac:spMk id="5" creationId="{A55EB1E6-03F4-4587-8EF7-6C0E7290F579}"/>
          </ac:spMkLst>
        </pc:spChg>
        <pc:spChg chg="add del">
          <ac:chgData name="Luis Quintanilla" userId="0486adff739b33e3" providerId="LiveId" clId="{078C242D-E2CC-4000-B8B7-EAE1E654AE5B}" dt="2018-09-28T18:32:21.123" v="2452" actId="478"/>
          <ac:spMkLst>
            <pc:docMk/>
            <pc:sldMk cId="2580415952" sldId="261"/>
            <ac:spMk id="9" creationId="{6A4C50E9-62FB-4DA2-A939-B32568A5E2F5}"/>
          </ac:spMkLst>
        </pc:spChg>
        <pc:spChg chg="add mod">
          <ac:chgData name="Luis Quintanilla" userId="0486adff739b33e3" providerId="LiveId" clId="{078C242D-E2CC-4000-B8B7-EAE1E654AE5B}" dt="2018-09-28T18:34:58.986" v="2478" actId="1076"/>
          <ac:spMkLst>
            <pc:docMk/>
            <pc:sldMk cId="2580415952" sldId="261"/>
            <ac:spMk id="11" creationId="{48A4419C-CFF3-40C8-92CD-F7DC9C2D2D37}"/>
          </ac:spMkLst>
        </pc:spChg>
        <pc:spChg chg="add mod">
          <ac:chgData name="Luis Quintanilla" userId="0486adff739b33e3" providerId="LiveId" clId="{078C242D-E2CC-4000-B8B7-EAE1E654AE5B}" dt="2018-09-28T18:35:55.517" v="2484" actId="14100"/>
          <ac:spMkLst>
            <pc:docMk/>
            <pc:sldMk cId="2580415952" sldId="261"/>
            <ac:spMk id="12" creationId="{9704B0AA-2B4F-40E1-B715-CF94B729E2ED}"/>
          </ac:spMkLst>
        </pc:spChg>
        <pc:spChg chg="add mod">
          <ac:chgData name="Luis Quintanilla" userId="0486adff739b33e3" providerId="LiveId" clId="{078C242D-E2CC-4000-B8B7-EAE1E654AE5B}" dt="2018-09-28T18:37:23.213" v="2493" actId="1076"/>
          <ac:spMkLst>
            <pc:docMk/>
            <pc:sldMk cId="2580415952" sldId="261"/>
            <ac:spMk id="13" creationId="{BA299E1A-7A91-4B01-A294-30DB779DEAA7}"/>
          </ac:spMkLst>
        </pc:spChg>
        <pc:spChg chg="add mod">
          <ac:chgData name="Luis Quintanilla" userId="0486adff739b33e3" providerId="LiveId" clId="{078C242D-E2CC-4000-B8B7-EAE1E654AE5B}" dt="2018-09-28T18:40:02.378" v="2546" actId="20577"/>
          <ac:spMkLst>
            <pc:docMk/>
            <pc:sldMk cId="2580415952" sldId="261"/>
            <ac:spMk id="14" creationId="{279E3FE0-E432-4AD3-8EF3-56894A9747EB}"/>
          </ac:spMkLst>
        </pc:spChg>
        <pc:spChg chg="add mod">
          <ac:chgData name="Luis Quintanilla" userId="0486adff739b33e3" providerId="LiveId" clId="{078C242D-E2CC-4000-B8B7-EAE1E654AE5B}" dt="2018-09-28T18:38:32.540" v="2526" actId="1076"/>
          <ac:spMkLst>
            <pc:docMk/>
            <pc:sldMk cId="2580415952" sldId="261"/>
            <ac:spMk id="15" creationId="{86A6D321-9F39-479A-99D6-9F6F425118F8}"/>
          </ac:spMkLst>
        </pc:spChg>
        <pc:spChg chg="add mod">
          <ac:chgData name="Luis Quintanilla" userId="0486adff739b33e3" providerId="LiveId" clId="{078C242D-E2CC-4000-B8B7-EAE1E654AE5B}" dt="2018-09-28T18:39:02.973" v="2528" actId="1076"/>
          <ac:spMkLst>
            <pc:docMk/>
            <pc:sldMk cId="2580415952" sldId="261"/>
            <ac:spMk id="16" creationId="{10368446-61CB-480C-B7B9-EA08ECF6F354}"/>
          </ac:spMkLst>
        </pc:spChg>
        <pc:spChg chg="add mod">
          <ac:chgData name="Luis Quintanilla" userId="0486adff739b33e3" providerId="LiveId" clId="{078C242D-E2CC-4000-B8B7-EAE1E654AE5B}" dt="2018-09-28T18:39:13.434" v="2540" actId="20577"/>
          <ac:spMkLst>
            <pc:docMk/>
            <pc:sldMk cId="2580415952" sldId="261"/>
            <ac:spMk id="17" creationId="{0FBFB079-4AF8-413E-B5F2-75CBA7A06A95}"/>
          </ac:spMkLst>
        </pc:spChg>
        <pc:graphicFrameChg chg="mod modGraphic">
          <ac:chgData name="Luis Quintanilla" userId="0486adff739b33e3" providerId="LiveId" clId="{078C242D-E2CC-4000-B8B7-EAE1E654AE5B}" dt="2018-09-28T18:34:49.251" v="2475" actId="1076"/>
          <ac:graphicFrameMkLst>
            <pc:docMk/>
            <pc:sldMk cId="2580415952" sldId="261"/>
            <ac:graphicFrameMk id="6" creationId="{783DF935-D639-417F-8445-FA9701AE7B93}"/>
          </ac:graphicFrameMkLst>
        </pc:graphicFrameChg>
        <pc:graphicFrameChg chg="add mod modGraphic">
          <ac:chgData name="Luis Quintanilla" userId="0486adff739b33e3" providerId="LiveId" clId="{078C242D-E2CC-4000-B8B7-EAE1E654AE5B}" dt="2018-09-28T18:34:51.823" v="2476" actId="1076"/>
          <ac:graphicFrameMkLst>
            <pc:docMk/>
            <pc:sldMk cId="2580415952" sldId="261"/>
            <ac:graphicFrameMk id="7" creationId="{6013613B-5CED-454E-977F-C9571F885913}"/>
          </ac:graphicFrameMkLst>
        </pc:graphicFrameChg>
        <pc:graphicFrameChg chg="add del mod">
          <ac:chgData name="Luis Quintanilla" userId="0486adff739b33e3" providerId="LiveId" clId="{078C242D-E2CC-4000-B8B7-EAE1E654AE5B}" dt="2018-09-28T18:32:07.914" v="2448" actId="3680"/>
          <ac:graphicFrameMkLst>
            <pc:docMk/>
            <pc:sldMk cId="2580415952" sldId="261"/>
            <ac:graphicFrameMk id="8" creationId="{CC45CCD2-4135-45D1-9A3F-DDDF1BD92D88}"/>
          </ac:graphicFrameMkLst>
        </pc:graphicFrameChg>
        <pc:graphicFrameChg chg="add mod modGraphic">
          <ac:chgData name="Luis Quintanilla" userId="0486adff739b33e3" providerId="LiveId" clId="{078C242D-E2CC-4000-B8B7-EAE1E654AE5B}" dt="2018-09-28T18:35:09.643" v="2481" actId="20577"/>
          <ac:graphicFrameMkLst>
            <pc:docMk/>
            <pc:sldMk cId="2580415952" sldId="261"/>
            <ac:graphicFrameMk id="10" creationId="{AF157C80-715E-4956-A51F-8E278F3090CD}"/>
          </ac:graphicFrameMkLst>
        </pc:graphicFrameChg>
        <pc:cxnChg chg="add mod">
          <ac:chgData name="Luis Quintanilla" userId="0486adff739b33e3" providerId="LiveId" clId="{078C242D-E2CC-4000-B8B7-EAE1E654AE5B}" dt="2018-09-28T18:39:53.663" v="2545" actId="208"/>
          <ac:cxnSpMkLst>
            <pc:docMk/>
            <pc:sldMk cId="2580415952" sldId="261"/>
            <ac:cxnSpMk id="19" creationId="{69A473FC-BFCC-4E6F-9E54-D21AA8EA49ED}"/>
          </ac:cxnSpMkLst>
        </pc:cxnChg>
      </pc:sldChg>
      <pc:sldChg chg="addSp delSp modSp add">
        <pc:chgData name="Luis Quintanilla" userId="0486adff739b33e3" providerId="LiveId" clId="{078C242D-E2CC-4000-B8B7-EAE1E654AE5B}" dt="2018-09-28T17:46:29.138" v="677" actId="1076"/>
        <pc:sldMkLst>
          <pc:docMk/>
          <pc:sldMk cId="2235318152" sldId="262"/>
        </pc:sldMkLst>
        <pc:spChg chg="del">
          <ac:chgData name="Luis Quintanilla" userId="0486adff739b33e3" providerId="LiveId" clId="{078C242D-E2CC-4000-B8B7-EAE1E654AE5B}" dt="2018-09-28T17:45:55.385" v="627"/>
          <ac:spMkLst>
            <pc:docMk/>
            <pc:sldMk cId="2235318152" sldId="262"/>
            <ac:spMk id="2" creationId="{01ED909A-5674-4C6E-A28D-A7848B2E639C}"/>
          </ac:spMkLst>
        </pc:spChg>
        <pc:spChg chg="del">
          <ac:chgData name="Luis Quintanilla" userId="0486adff739b33e3" providerId="LiveId" clId="{078C242D-E2CC-4000-B8B7-EAE1E654AE5B}" dt="2018-09-28T17:45:55.385" v="627"/>
          <ac:spMkLst>
            <pc:docMk/>
            <pc:sldMk cId="2235318152" sldId="262"/>
            <ac:spMk id="3" creationId="{EA8A3362-CB6F-4873-80CF-8E7EABFF3AC7}"/>
          </ac:spMkLst>
        </pc:spChg>
        <pc:spChg chg="add mod">
          <ac:chgData name="Luis Quintanilla" userId="0486adff739b33e3" providerId="LiveId" clId="{078C242D-E2CC-4000-B8B7-EAE1E654AE5B}" dt="2018-09-28T17:46:29.138" v="677" actId="1076"/>
          <ac:spMkLst>
            <pc:docMk/>
            <pc:sldMk cId="2235318152" sldId="262"/>
            <ac:spMk id="4" creationId="{C7540B41-4A4D-4B1E-B52B-FF9799D2EFC5}"/>
          </ac:spMkLst>
        </pc:spChg>
        <pc:spChg chg="add del mod">
          <ac:chgData name="Luis Quintanilla" userId="0486adff739b33e3" providerId="LiveId" clId="{078C242D-E2CC-4000-B8B7-EAE1E654AE5B}" dt="2018-09-28T17:46:09.909" v="675" actId="478"/>
          <ac:spMkLst>
            <pc:docMk/>
            <pc:sldMk cId="2235318152" sldId="262"/>
            <ac:spMk id="5" creationId="{A21FF87C-8380-47C4-A519-D4F9411BD85F}"/>
          </ac:spMkLst>
        </pc:spChg>
      </pc:sldChg>
      <pc:sldChg chg="addSp delSp modSp add">
        <pc:chgData name="Luis Quintanilla" userId="0486adff739b33e3" providerId="LiveId" clId="{078C242D-E2CC-4000-B8B7-EAE1E654AE5B}" dt="2018-09-28T18:49:52.615" v="2632" actId="1076"/>
        <pc:sldMkLst>
          <pc:docMk/>
          <pc:sldMk cId="3286046103" sldId="263"/>
        </pc:sldMkLst>
        <pc:spChg chg="mod">
          <ac:chgData name="Luis Quintanilla" userId="0486adff739b33e3" providerId="LiveId" clId="{078C242D-E2CC-4000-B8B7-EAE1E654AE5B}" dt="2018-09-28T17:46:56.915" v="708" actId="20577"/>
          <ac:spMkLst>
            <pc:docMk/>
            <pc:sldMk cId="3286046103" sldId="263"/>
            <ac:spMk id="2" creationId="{F69AABC9-6F4F-4F8C-AE7A-F4A3CD0F59F3}"/>
          </ac:spMkLst>
        </pc:spChg>
        <pc:spChg chg="del">
          <ac:chgData name="Luis Quintanilla" userId="0486adff739b33e3" providerId="LiveId" clId="{078C242D-E2CC-4000-B8B7-EAE1E654AE5B}" dt="2018-09-28T18:40:57.265" v="2547"/>
          <ac:spMkLst>
            <pc:docMk/>
            <pc:sldMk cId="3286046103" sldId="263"/>
            <ac:spMk id="3" creationId="{4A1077D2-6135-4254-9928-85077129296E}"/>
          </ac:spMkLst>
        </pc:spChg>
        <pc:spChg chg="add del mod">
          <ac:chgData name="Luis Quintanilla" userId="0486adff739b33e3" providerId="LiveId" clId="{078C242D-E2CC-4000-B8B7-EAE1E654AE5B}" dt="2018-09-28T18:41:25.181" v="2555" actId="478"/>
          <ac:spMkLst>
            <pc:docMk/>
            <pc:sldMk cId="3286046103" sldId="263"/>
            <ac:spMk id="4" creationId="{43CD70FA-7B21-4765-912A-DEF7FC4EFE49}"/>
          </ac:spMkLst>
        </pc:spChg>
        <pc:spChg chg="add mod">
          <ac:chgData name="Luis Quintanilla" userId="0486adff739b33e3" providerId="LiveId" clId="{078C242D-E2CC-4000-B8B7-EAE1E654AE5B}" dt="2018-09-28T18:42:12.930" v="2568" actId="1076"/>
          <ac:spMkLst>
            <pc:docMk/>
            <pc:sldMk cId="3286046103" sldId="263"/>
            <ac:spMk id="5" creationId="{AF8B55E9-FA3F-419E-9750-8D1B988C62F3}"/>
          </ac:spMkLst>
        </pc:spChg>
        <pc:spChg chg="add mod">
          <ac:chgData name="Luis Quintanilla" userId="0486adff739b33e3" providerId="LiveId" clId="{078C242D-E2CC-4000-B8B7-EAE1E654AE5B}" dt="2018-09-28T18:48:57.588" v="2619" actId="1076"/>
          <ac:spMkLst>
            <pc:docMk/>
            <pc:sldMk cId="3286046103" sldId="263"/>
            <ac:spMk id="6" creationId="{93655C8F-5206-4DD3-9E4F-50E3B87E2A3E}"/>
          </ac:spMkLst>
        </pc:spChg>
        <pc:spChg chg="add del mod">
          <ac:chgData name="Luis Quintanilla" userId="0486adff739b33e3" providerId="LiveId" clId="{078C242D-E2CC-4000-B8B7-EAE1E654AE5B}" dt="2018-09-28T18:45:09.426" v="2580" actId="478"/>
          <ac:spMkLst>
            <pc:docMk/>
            <pc:sldMk cId="3286046103" sldId="263"/>
            <ac:spMk id="9" creationId="{21F53759-6F28-42C5-903B-C4415D46B82A}"/>
          </ac:spMkLst>
        </pc:spChg>
        <pc:spChg chg="add mod">
          <ac:chgData name="Luis Quintanilla" userId="0486adff739b33e3" providerId="LiveId" clId="{078C242D-E2CC-4000-B8B7-EAE1E654AE5B}" dt="2018-09-28T18:48:49.205" v="2618" actId="1076"/>
          <ac:spMkLst>
            <pc:docMk/>
            <pc:sldMk cId="3286046103" sldId="263"/>
            <ac:spMk id="10" creationId="{B267BBB5-DA01-4148-8E94-3D15D1B75746}"/>
          </ac:spMkLst>
        </pc:spChg>
        <pc:spChg chg="add mod">
          <ac:chgData name="Luis Quintanilla" userId="0486adff739b33e3" providerId="LiveId" clId="{078C242D-E2CC-4000-B8B7-EAE1E654AE5B}" dt="2018-09-28T18:46:57.329" v="2593" actId="1582"/>
          <ac:spMkLst>
            <pc:docMk/>
            <pc:sldMk cId="3286046103" sldId="263"/>
            <ac:spMk id="11" creationId="{AFA6C945-C068-46D7-83AC-96AFD8BC8D99}"/>
          </ac:spMkLst>
        </pc:spChg>
        <pc:spChg chg="add mod">
          <ac:chgData name="Luis Quintanilla" userId="0486adff739b33e3" providerId="LiveId" clId="{078C242D-E2CC-4000-B8B7-EAE1E654AE5B}" dt="2018-09-28T18:48:10.615" v="2613" actId="1076"/>
          <ac:spMkLst>
            <pc:docMk/>
            <pc:sldMk cId="3286046103" sldId="263"/>
            <ac:spMk id="12" creationId="{A9B3E99F-FD3B-47F5-B77C-671829F6A6C6}"/>
          </ac:spMkLst>
        </pc:spChg>
        <pc:spChg chg="add mod">
          <ac:chgData name="Luis Quintanilla" userId="0486adff739b33e3" providerId="LiveId" clId="{078C242D-E2CC-4000-B8B7-EAE1E654AE5B}" dt="2018-09-28T18:48:22.309" v="2614" actId="1076"/>
          <ac:spMkLst>
            <pc:docMk/>
            <pc:sldMk cId="3286046103" sldId="263"/>
            <ac:spMk id="13" creationId="{C4EB969E-A327-4BB7-8036-B63EDA2009B3}"/>
          </ac:spMkLst>
        </pc:spChg>
        <pc:spChg chg="add mod">
          <ac:chgData name="Luis Quintanilla" userId="0486adff739b33e3" providerId="LiveId" clId="{078C242D-E2CC-4000-B8B7-EAE1E654AE5B}" dt="2018-09-28T18:49:05.994" v="2627" actId="20577"/>
          <ac:spMkLst>
            <pc:docMk/>
            <pc:sldMk cId="3286046103" sldId="263"/>
            <ac:spMk id="14" creationId="{E7BC7499-A48C-4629-B147-6DC4FA432B5C}"/>
          </ac:spMkLst>
        </pc:spChg>
        <pc:spChg chg="add mod">
          <ac:chgData name="Luis Quintanilla" userId="0486adff739b33e3" providerId="LiveId" clId="{078C242D-E2CC-4000-B8B7-EAE1E654AE5B}" dt="2018-09-28T18:49:47.111" v="2630" actId="1076"/>
          <ac:spMkLst>
            <pc:docMk/>
            <pc:sldMk cId="3286046103" sldId="263"/>
            <ac:spMk id="15" creationId="{1F8A983C-1AF0-4018-92F6-0C9D665C70AC}"/>
          </ac:spMkLst>
        </pc:spChg>
        <pc:spChg chg="add mod">
          <ac:chgData name="Luis Quintanilla" userId="0486adff739b33e3" providerId="LiveId" clId="{078C242D-E2CC-4000-B8B7-EAE1E654AE5B}" dt="2018-09-28T18:49:52.615" v="2632" actId="1076"/>
          <ac:spMkLst>
            <pc:docMk/>
            <pc:sldMk cId="3286046103" sldId="263"/>
            <ac:spMk id="16" creationId="{5B204622-5A0F-4993-B8E3-78407F0FD7FF}"/>
          </ac:spMkLst>
        </pc:spChg>
        <pc:picChg chg="add mod">
          <ac:chgData name="Luis Quintanilla" userId="0486adff739b33e3" providerId="LiveId" clId="{078C242D-E2CC-4000-B8B7-EAE1E654AE5B}" dt="2018-09-28T18:49:13.365" v="2628" actId="14100"/>
          <ac:picMkLst>
            <pc:docMk/>
            <pc:sldMk cId="3286046103" sldId="263"/>
            <ac:picMk id="8" creationId="{84E6FD59-B9DD-4DDE-AEC7-2299038DAAAF}"/>
          </ac:picMkLst>
        </pc:picChg>
      </pc:sldChg>
      <pc:sldChg chg="addSp delSp modSp add">
        <pc:chgData name="Luis Quintanilla" userId="0486adff739b33e3" providerId="LiveId" clId="{078C242D-E2CC-4000-B8B7-EAE1E654AE5B}" dt="2018-09-28T18:59:26.445" v="2782"/>
        <pc:sldMkLst>
          <pc:docMk/>
          <pc:sldMk cId="1546392263" sldId="264"/>
        </pc:sldMkLst>
        <pc:spChg chg="mod">
          <ac:chgData name="Luis Quintanilla" userId="0486adff739b33e3" providerId="LiveId" clId="{078C242D-E2CC-4000-B8B7-EAE1E654AE5B}" dt="2018-09-28T17:48:12.931" v="770" actId="20577"/>
          <ac:spMkLst>
            <pc:docMk/>
            <pc:sldMk cId="1546392263" sldId="264"/>
            <ac:spMk id="2" creationId="{02D63FC3-3BEC-4919-AB11-BC40E77307DF}"/>
          </ac:spMkLst>
        </pc:spChg>
        <pc:spChg chg="del">
          <ac:chgData name="Luis Quintanilla" userId="0486adff739b33e3" providerId="LiveId" clId="{078C242D-E2CC-4000-B8B7-EAE1E654AE5B}" dt="2018-09-28T18:54:26.328" v="2633"/>
          <ac:spMkLst>
            <pc:docMk/>
            <pc:sldMk cId="1546392263" sldId="264"/>
            <ac:spMk id="3" creationId="{CEEB75A6-1B07-4543-8B2F-703883B7D6A6}"/>
          </ac:spMkLst>
        </pc:spChg>
        <pc:spChg chg="add del mod">
          <ac:chgData name="Luis Quintanilla" userId="0486adff739b33e3" providerId="LiveId" clId="{078C242D-E2CC-4000-B8B7-EAE1E654AE5B}" dt="2018-09-28T18:57:36.425" v="2701" actId="1032"/>
          <ac:spMkLst>
            <pc:docMk/>
            <pc:sldMk cId="1546392263" sldId="264"/>
            <ac:spMk id="5" creationId="{03128B62-7493-494D-B569-D7BC14C88BD0}"/>
          </ac:spMkLst>
        </pc:spChg>
        <pc:spChg chg="add del mod">
          <ac:chgData name="Luis Quintanilla" userId="0486adff739b33e3" providerId="LiveId" clId="{078C242D-E2CC-4000-B8B7-EAE1E654AE5B}" dt="2018-09-28T18:59:26.445" v="2782"/>
          <ac:spMkLst>
            <pc:docMk/>
            <pc:sldMk cId="1546392263" sldId="264"/>
            <ac:spMk id="7" creationId="{A163B537-52C9-4D9F-97E6-9023E9693C60}"/>
          </ac:spMkLst>
        </pc:spChg>
        <pc:graphicFrameChg chg="add del mod">
          <ac:chgData name="Luis Quintanilla" userId="0486adff739b33e3" providerId="LiveId" clId="{078C242D-E2CC-4000-B8B7-EAE1E654AE5B}" dt="2018-09-28T18:56:43.769" v="2699"/>
          <ac:graphicFrameMkLst>
            <pc:docMk/>
            <pc:sldMk cId="1546392263" sldId="264"/>
            <ac:graphicFrameMk id="4" creationId="{10D1A5EB-B81E-4385-A14B-D2B9DB771188}"/>
          </ac:graphicFrameMkLst>
        </pc:graphicFrameChg>
        <pc:graphicFrameChg chg="add del mod">
          <ac:chgData name="Luis Quintanilla" userId="0486adff739b33e3" providerId="LiveId" clId="{078C242D-E2CC-4000-B8B7-EAE1E654AE5B}" dt="2018-09-28T18:59:21.312" v="2781" actId="478"/>
          <ac:graphicFrameMkLst>
            <pc:docMk/>
            <pc:sldMk cId="1546392263" sldId="264"/>
            <ac:graphicFrameMk id="6" creationId="{64DAA8E3-2147-4659-8EFB-D66ED525EADC}"/>
          </ac:graphicFrameMkLst>
        </pc:graphicFrameChg>
        <pc:picChg chg="add mod">
          <ac:chgData name="Luis Quintanilla" userId="0486adff739b33e3" providerId="LiveId" clId="{078C242D-E2CC-4000-B8B7-EAE1E654AE5B}" dt="2018-09-28T18:59:26.445" v="2782"/>
          <ac:picMkLst>
            <pc:docMk/>
            <pc:sldMk cId="1546392263" sldId="264"/>
            <ac:picMk id="8" creationId="{B560C7CD-FB99-4BA4-860C-F0C3456EC352}"/>
          </ac:picMkLst>
        </pc:picChg>
      </pc:sldChg>
      <pc:sldChg chg="addSp delSp modSp add">
        <pc:chgData name="Luis Quintanilla" userId="0486adff739b33e3" providerId="LiveId" clId="{078C242D-E2CC-4000-B8B7-EAE1E654AE5B}" dt="2018-09-28T17:50:15.060" v="894" actId="1076"/>
        <pc:sldMkLst>
          <pc:docMk/>
          <pc:sldMk cId="2578376342" sldId="265"/>
        </pc:sldMkLst>
        <pc:spChg chg="del">
          <ac:chgData name="Luis Quintanilla" userId="0486adff739b33e3" providerId="LiveId" clId="{078C242D-E2CC-4000-B8B7-EAE1E654AE5B}" dt="2018-09-28T17:49:56.578" v="858"/>
          <ac:spMkLst>
            <pc:docMk/>
            <pc:sldMk cId="2578376342" sldId="265"/>
            <ac:spMk id="2" creationId="{2D67DA6A-39DB-4124-8946-7931450F9DC1}"/>
          </ac:spMkLst>
        </pc:spChg>
        <pc:spChg chg="del">
          <ac:chgData name="Luis Quintanilla" userId="0486adff739b33e3" providerId="LiveId" clId="{078C242D-E2CC-4000-B8B7-EAE1E654AE5B}" dt="2018-09-28T17:49:56.578" v="858"/>
          <ac:spMkLst>
            <pc:docMk/>
            <pc:sldMk cId="2578376342" sldId="265"/>
            <ac:spMk id="3" creationId="{49B62EEB-57E4-4261-9FCF-8C74B7C47CEE}"/>
          </ac:spMkLst>
        </pc:spChg>
        <pc:spChg chg="add mod">
          <ac:chgData name="Luis Quintanilla" userId="0486adff739b33e3" providerId="LiveId" clId="{078C242D-E2CC-4000-B8B7-EAE1E654AE5B}" dt="2018-09-28T17:50:15.060" v="894" actId="1076"/>
          <ac:spMkLst>
            <pc:docMk/>
            <pc:sldMk cId="2578376342" sldId="265"/>
            <ac:spMk id="4" creationId="{6F0B1871-B46E-4EBE-8450-0184D3E9E568}"/>
          </ac:spMkLst>
        </pc:spChg>
        <pc:spChg chg="add del mod">
          <ac:chgData name="Luis Quintanilla" userId="0486adff739b33e3" providerId="LiveId" clId="{078C242D-E2CC-4000-B8B7-EAE1E654AE5B}" dt="2018-09-28T17:50:04.731" v="892" actId="478"/>
          <ac:spMkLst>
            <pc:docMk/>
            <pc:sldMk cId="2578376342" sldId="265"/>
            <ac:spMk id="5" creationId="{9A6E9652-68F4-43B2-9F80-DC9D6426BADB}"/>
          </ac:spMkLst>
        </pc:spChg>
      </pc:sldChg>
      <pc:sldChg chg="addSp delSp modSp add">
        <pc:chgData name="Luis Quintanilla" userId="0486adff739b33e3" providerId="LiveId" clId="{078C242D-E2CC-4000-B8B7-EAE1E654AE5B}" dt="2018-09-28T17:49:11.362" v="857" actId="1076"/>
        <pc:sldMkLst>
          <pc:docMk/>
          <pc:sldMk cId="2966501270" sldId="266"/>
        </pc:sldMkLst>
        <pc:spChg chg="del mod">
          <ac:chgData name="Luis Quintanilla" userId="0486adff739b33e3" providerId="LiveId" clId="{078C242D-E2CC-4000-B8B7-EAE1E654AE5B}" dt="2018-09-28T17:48:59.156" v="829"/>
          <ac:spMkLst>
            <pc:docMk/>
            <pc:sldMk cId="2966501270" sldId="266"/>
            <ac:spMk id="2" creationId="{4541E001-5629-4DC5-99D5-80CFA5D0E36A}"/>
          </ac:spMkLst>
        </pc:spChg>
        <pc:spChg chg="del">
          <ac:chgData name="Luis Quintanilla" userId="0486adff739b33e3" providerId="LiveId" clId="{078C242D-E2CC-4000-B8B7-EAE1E654AE5B}" dt="2018-09-28T17:48:59.156" v="829"/>
          <ac:spMkLst>
            <pc:docMk/>
            <pc:sldMk cId="2966501270" sldId="266"/>
            <ac:spMk id="3" creationId="{74EC1D39-705C-4C36-8D44-06AE280EF15F}"/>
          </ac:spMkLst>
        </pc:spChg>
        <pc:spChg chg="add mod">
          <ac:chgData name="Luis Quintanilla" userId="0486adff739b33e3" providerId="LiveId" clId="{078C242D-E2CC-4000-B8B7-EAE1E654AE5B}" dt="2018-09-28T17:49:11.362" v="857" actId="1076"/>
          <ac:spMkLst>
            <pc:docMk/>
            <pc:sldMk cId="2966501270" sldId="266"/>
            <ac:spMk id="4" creationId="{9AC363EC-4AAC-4789-8B43-7CB9EB14E6FC}"/>
          </ac:spMkLst>
        </pc:spChg>
        <pc:spChg chg="add del mod">
          <ac:chgData name="Luis Quintanilla" userId="0486adff739b33e3" providerId="LiveId" clId="{078C242D-E2CC-4000-B8B7-EAE1E654AE5B}" dt="2018-09-28T17:49:04.644" v="855" actId="478"/>
          <ac:spMkLst>
            <pc:docMk/>
            <pc:sldMk cId="2966501270" sldId="266"/>
            <ac:spMk id="5" creationId="{389F272F-818C-4FE6-8415-17172591CA8A}"/>
          </ac:spMkLst>
        </pc:spChg>
      </pc:sldChg>
      <pc:sldChg chg="addSp delSp modSp add">
        <pc:chgData name="Luis Quintanilla" userId="0486adff739b33e3" providerId="LiveId" clId="{078C242D-E2CC-4000-B8B7-EAE1E654AE5B}" dt="2018-09-28T21:02:41.277" v="2967" actId="1076"/>
        <pc:sldMkLst>
          <pc:docMk/>
          <pc:sldMk cId="442831299" sldId="267"/>
        </pc:sldMkLst>
        <pc:spChg chg="mod">
          <ac:chgData name="Luis Quintanilla" userId="0486adff739b33e3" providerId="LiveId" clId="{078C242D-E2CC-4000-B8B7-EAE1E654AE5B}" dt="2018-09-28T17:51:43.197" v="917" actId="20577"/>
          <ac:spMkLst>
            <pc:docMk/>
            <pc:sldMk cId="442831299" sldId="267"/>
            <ac:spMk id="2" creationId="{E3E58573-19E3-4887-9848-5007277DF7AA}"/>
          </ac:spMkLst>
        </pc:spChg>
        <pc:spChg chg="del">
          <ac:chgData name="Luis Quintanilla" userId="0486adff739b33e3" providerId="LiveId" clId="{078C242D-E2CC-4000-B8B7-EAE1E654AE5B}" dt="2018-09-28T18:59:45.763" v="2783"/>
          <ac:spMkLst>
            <pc:docMk/>
            <pc:sldMk cId="442831299" sldId="267"/>
            <ac:spMk id="3" creationId="{8721C33D-9306-43CF-86D3-3FCFF94CE280}"/>
          </ac:spMkLst>
        </pc:spChg>
        <pc:spChg chg="add del mod">
          <ac:chgData name="Luis Quintanilla" userId="0486adff739b33e3" providerId="LiveId" clId="{078C242D-E2CC-4000-B8B7-EAE1E654AE5B}" dt="2018-09-28T19:05:35.092" v="2785"/>
          <ac:spMkLst>
            <pc:docMk/>
            <pc:sldMk cId="442831299" sldId="267"/>
            <ac:spMk id="4" creationId="{F360BF32-F5D3-4D02-B529-6B637C025F7F}"/>
          </ac:spMkLst>
        </pc:spChg>
        <pc:spChg chg="add del mod">
          <ac:chgData name="Luis Quintanilla" userId="0486adff739b33e3" providerId="LiveId" clId="{078C242D-E2CC-4000-B8B7-EAE1E654AE5B}" dt="2018-09-28T20:36:35.867" v="2787" actId="478"/>
          <ac:spMkLst>
            <pc:docMk/>
            <pc:sldMk cId="442831299" sldId="267"/>
            <ac:spMk id="7" creationId="{8B0D59FF-099F-488E-B0EC-081A5D4220C3}"/>
          </ac:spMkLst>
        </pc:spChg>
        <pc:spChg chg="add del mod">
          <ac:chgData name="Luis Quintanilla" userId="0486adff739b33e3" providerId="LiveId" clId="{078C242D-E2CC-4000-B8B7-EAE1E654AE5B}" dt="2018-09-28T20:37:37.929" v="2798" actId="478"/>
          <ac:spMkLst>
            <pc:docMk/>
            <pc:sldMk cId="442831299" sldId="267"/>
            <ac:spMk id="10" creationId="{07F1C635-E7F2-4708-A267-13295FE233F8}"/>
          </ac:spMkLst>
        </pc:spChg>
        <pc:spChg chg="add del mod">
          <ac:chgData name="Luis Quintanilla" userId="0486adff739b33e3" providerId="LiveId" clId="{078C242D-E2CC-4000-B8B7-EAE1E654AE5B}" dt="2018-09-28T20:38:12.686" v="2800" actId="478"/>
          <ac:spMkLst>
            <pc:docMk/>
            <pc:sldMk cId="442831299" sldId="267"/>
            <ac:spMk id="13" creationId="{CEF4767A-EC5E-464C-A119-5DDEEFB27B06}"/>
          </ac:spMkLst>
        </pc:spChg>
        <pc:spChg chg="add del mod">
          <ac:chgData name="Luis Quintanilla" userId="0486adff739b33e3" providerId="LiveId" clId="{078C242D-E2CC-4000-B8B7-EAE1E654AE5B}" dt="2018-09-28T20:39:38.329" v="2804" actId="478"/>
          <ac:spMkLst>
            <pc:docMk/>
            <pc:sldMk cId="442831299" sldId="267"/>
            <ac:spMk id="16" creationId="{32514E9C-46F8-4852-AC39-5B8C74130DB0}"/>
          </ac:spMkLst>
        </pc:spChg>
        <pc:spChg chg="add del mod">
          <ac:chgData name="Luis Quintanilla" userId="0486adff739b33e3" providerId="LiveId" clId="{078C242D-E2CC-4000-B8B7-EAE1E654AE5B}" dt="2018-09-28T20:40:52.579" v="2813" actId="478"/>
          <ac:spMkLst>
            <pc:docMk/>
            <pc:sldMk cId="442831299" sldId="267"/>
            <ac:spMk id="19" creationId="{E5D467DC-C4B3-4488-BB1C-705DC8F82FBC}"/>
          </ac:spMkLst>
        </pc:spChg>
        <pc:spChg chg="add del mod">
          <ac:chgData name="Luis Quintanilla" userId="0486adff739b33e3" providerId="LiveId" clId="{078C242D-E2CC-4000-B8B7-EAE1E654AE5B}" dt="2018-09-28T20:41:12.385" v="2816" actId="478"/>
          <ac:spMkLst>
            <pc:docMk/>
            <pc:sldMk cId="442831299" sldId="267"/>
            <ac:spMk id="22" creationId="{D7922132-7247-4D21-836A-3EC48C98728F}"/>
          </ac:spMkLst>
        </pc:spChg>
        <pc:spChg chg="add del mod">
          <ac:chgData name="Luis Quintanilla" userId="0486adff739b33e3" providerId="LiveId" clId="{078C242D-E2CC-4000-B8B7-EAE1E654AE5B}" dt="2018-09-28T20:43:04.168" v="2824" actId="478"/>
          <ac:spMkLst>
            <pc:docMk/>
            <pc:sldMk cId="442831299" sldId="267"/>
            <ac:spMk id="27" creationId="{A06C3FB5-309D-4DCA-A915-88B2BDEF75A3}"/>
          </ac:spMkLst>
        </pc:spChg>
        <pc:spChg chg="add del mod">
          <ac:chgData name="Luis Quintanilla" userId="0486adff739b33e3" providerId="LiveId" clId="{078C242D-E2CC-4000-B8B7-EAE1E654AE5B}" dt="2018-09-28T20:43:37.666" v="2832" actId="478"/>
          <ac:spMkLst>
            <pc:docMk/>
            <pc:sldMk cId="442831299" sldId="267"/>
            <ac:spMk id="30" creationId="{638D6816-13CF-424D-A399-F0833A5C2E8E}"/>
          </ac:spMkLst>
        </pc:spChg>
        <pc:spChg chg="add del mod">
          <ac:chgData name="Luis Quintanilla" userId="0486adff739b33e3" providerId="LiveId" clId="{078C242D-E2CC-4000-B8B7-EAE1E654AE5B}" dt="2018-09-28T20:46:40.797" v="2855" actId="478"/>
          <ac:spMkLst>
            <pc:docMk/>
            <pc:sldMk cId="442831299" sldId="267"/>
            <ac:spMk id="33" creationId="{CB6B89B6-45AB-48DC-A1A2-E712C45DE3DF}"/>
          </ac:spMkLst>
        </pc:spChg>
        <pc:spChg chg="add del mod">
          <ac:chgData name="Luis Quintanilla" userId="0486adff739b33e3" providerId="LiveId" clId="{078C242D-E2CC-4000-B8B7-EAE1E654AE5B}" dt="2018-09-28T20:49:10.677" v="2863" actId="478"/>
          <ac:spMkLst>
            <pc:docMk/>
            <pc:sldMk cId="442831299" sldId="267"/>
            <ac:spMk id="36" creationId="{A69D06A3-7352-4C96-B300-CD64F10A7668}"/>
          </ac:spMkLst>
        </pc:spChg>
        <pc:spChg chg="add del mod">
          <ac:chgData name="Luis Quintanilla" userId="0486adff739b33e3" providerId="LiveId" clId="{078C242D-E2CC-4000-B8B7-EAE1E654AE5B}" dt="2018-09-28T20:58:42.392" v="2904" actId="478"/>
          <ac:spMkLst>
            <pc:docMk/>
            <pc:sldMk cId="442831299" sldId="267"/>
            <ac:spMk id="51" creationId="{3012164F-EEAE-4FD0-93F5-CAC80D4EB5CE}"/>
          </ac:spMkLst>
        </pc:spChg>
        <pc:picChg chg="add mod">
          <ac:chgData name="Luis Quintanilla" userId="0486adff739b33e3" providerId="LiveId" clId="{078C242D-E2CC-4000-B8B7-EAE1E654AE5B}" dt="2018-09-28T21:02:41.277" v="2967" actId="1076"/>
          <ac:picMkLst>
            <pc:docMk/>
            <pc:sldMk cId="442831299" sldId="267"/>
            <ac:picMk id="6" creationId="{32CDDC9B-564A-4006-A4AC-84FB75F660A1}"/>
          </ac:picMkLst>
        </pc:picChg>
        <pc:picChg chg="add del mod">
          <ac:chgData name="Luis Quintanilla" userId="0486adff739b33e3" providerId="LiveId" clId="{078C242D-E2CC-4000-B8B7-EAE1E654AE5B}" dt="2018-09-28T21:00:35.566" v="2917" actId="1076"/>
          <ac:picMkLst>
            <pc:docMk/>
            <pc:sldMk cId="442831299" sldId="267"/>
            <ac:picMk id="9" creationId="{D3E54060-A063-4928-B29C-366BE2FEF5D3}"/>
          </ac:picMkLst>
        </pc:picChg>
        <pc:picChg chg="add mod">
          <ac:chgData name="Luis Quintanilla" userId="0486adff739b33e3" providerId="LiveId" clId="{078C242D-E2CC-4000-B8B7-EAE1E654AE5B}" dt="2018-09-28T20:43:54.480" v="2843" actId="1076"/>
          <ac:picMkLst>
            <pc:docMk/>
            <pc:sldMk cId="442831299" sldId="267"/>
            <ac:picMk id="12" creationId="{1939299B-9766-4E69-A9F0-3226B84D56F9}"/>
          </ac:picMkLst>
        </pc:picChg>
        <pc:picChg chg="add mod">
          <ac:chgData name="Luis Quintanilla" userId="0486adff739b33e3" providerId="LiveId" clId="{078C242D-E2CC-4000-B8B7-EAE1E654AE5B}" dt="2018-09-28T20:43:51.336" v="2841" actId="1076"/>
          <ac:picMkLst>
            <pc:docMk/>
            <pc:sldMk cId="442831299" sldId="267"/>
            <ac:picMk id="15" creationId="{AE679879-0CCD-473B-A748-2A568BD4B3D9}"/>
          </ac:picMkLst>
        </pc:picChg>
        <pc:picChg chg="add mod">
          <ac:chgData name="Luis Quintanilla" userId="0486adff739b33e3" providerId="LiveId" clId="{078C242D-E2CC-4000-B8B7-EAE1E654AE5B}" dt="2018-09-28T21:00:32.578" v="2916" actId="1076"/>
          <ac:picMkLst>
            <pc:docMk/>
            <pc:sldMk cId="442831299" sldId="267"/>
            <ac:picMk id="18" creationId="{6CBC72D4-EBA0-4A79-A5E9-8E650110109A}"/>
          </ac:picMkLst>
        </pc:picChg>
        <pc:picChg chg="add mod">
          <ac:chgData name="Luis Quintanilla" userId="0486adff739b33e3" providerId="LiveId" clId="{078C242D-E2CC-4000-B8B7-EAE1E654AE5B}" dt="2018-09-28T20:49:20.780" v="2867" actId="1076"/>
          <ac:picMkLst>
            <pc:docMk/>
            <pc:sldMk cId="442831299" sldId="267"/>
            <ac:picMk id="21" creationId="{55105A60-705B-497B-BF80-9E2D3C492F49}"/>
          </ac:picMkLst>
        </pc:picChg>
        <pc:picChg chg="add mod">
          <ac:chgData name="Luis Quintanilla" userId="0486adff739b33e3" providerId="LiveId" clId="{078C242D-E2CC-4000-B8B7-EAE1E654AE5B}" dt="2018-09-28T20:59:13.170" v="2915" actId="1076"/>
          <ac:picMkLst>
            <pc:docMk/>
            <pc:sldMk cId="442831299" sldId="267"/>
            <ac:picMk id="24" creationId="{96334AE5-40B0-46BB-A856-99AC2A16C6D8}"/>
          </ac:picMkLst>
        </pc:picChg>
        <pc:picChg chg="add mod">
          <ac:chgData name="Luis Quintanilla" userId="0486adff739b33e3" providerId="LiveId" clId="{078C242D-E2CC-4000-B8B7-EAE1E654AE5B}" dt="2018-09-28T20:52:28.299" v="2888" actId="1076"/>
          <ac:picMkLst>
            <pc:docMk/>
            <pc:sldMk cId="442831299" sldId="267"/>
            <ac:picMk id="26" creationId="{9411512B-8CB2-4BE9-B0F5-FD546FBA5C5C}"/>
          </ac:picMkLst>
        </pc:picChg>
        <pc:picChg chg="add mod">
          <ac:chgData name="Luis Quintanilla" userId="0486adff739b33e3" providerId="LiveId" clId="{078C242D-E2CC-4000-B8B7-EAE1E654AE5B}" dt="2018-09-28T20:52:30.394" v="2889" actId="1076"/>
          <ac:picMkLst>
            <pc:docMk/>
            <pc:sldMk cId="442831299" sldId="267"/>
            <ac:picMk id="29" creationId="{C600A0EE-3D7A-470F-96E0-A97B5C469128}"/>
          </ac:picMkLst>
        </pc:picChg>
        <pc:picChg chg="add mod">
          <ac:chgData name="Luis Quintanilla" userId="0486adff739b33e3" providerId="LiveId" clId="{078C242D-E2CC-4000-B8B7-EAE1E654AE5B}" dt="2018-09-28T21:00:38.136" v="2918" actId="1076"/>
          <ac:picMkLst>
            <pc:docMk/>
            <pc:sldMk cId="442831299" sldId="267"/>
            <ac:picMk id="32" creationId="{862EE6B0-0D04-4D06-A8F5-EBBAC57C6D89}"/>
          </ac:picMkLst>
        </pc:picChg>
        <pc:picChg chg="add mod">
          <ac:chgData name="Luis Quintanilla" userId="0486adff739b33e3" providerId="LiveId" clId="{078C242D-E2CC-4000-B8B7-EAE1E654AE5B}" dt="2018-09-28T20:49:16.351" v="2865" actId="1076"/>
          <ac:picMkLst>
            <pc:docMk/>
            <pc:sldMk cId="442831299" sldId="267"/>
            <ac:picMk id="35" creationId="{40804DD5-7E01-440D-A5ED-44F032FEBE35}"/>
          </ac:picMkLst>
        </pc:picChg>
        <pc:picChg chg="add mod ord modCrop">
          <ac:chgData name="Luis Quintanilla" userId="0486adff739b33e3" providerId="LiveId" clId="{078C242D-E2CC-4000-B8B7-EAE1E654AE5B}" dt="2018-09-28T21:00:40.858" v="2920" actId="14100"/>
          <ac:picMkLst>
            <pc:docMk/>
            <pc:sldMk cId="442831299" sldId="267"/>
            <ac:picMk id="38" creationId="{91A688D7-4288-4B9F-961D-AB77E24C6C74}"/>
          </ac:picMkLst>
        </pc:picChg>
        <pc:picChg chg="add mod modCrop">
          <ac:chgData name="Luis Quintanilla" userId="0486adff739b33e3" providerId="LiveId" clId="{078C242D-E2CC-4000-B8B7-EAE1E654AE5B}" dt="2018-09-28T20:59:09.219" v="2913" actId="1076"/>
          <ac:picMkLst>
            <pc:docMk/>
            <pc:sldMk cId="442831299" sldId="267"/>
            <ac:picMk id="40" creationId="{2442AB09-0019-4341-8486-590071170BA0}"/>
          </ac:picMkLst>
        </pc:picChg>
        <pc:picChg chg="add mod">
          <ac:chgData name="Luis Quintanilla" userId="0486adff739b33e3" providerId="LiveId" clId="{078C242D-E2CC-4000-B8B7-EAE1E654AE5B}" dt="2018-09-28T20:59:06.541" v="2911" actId="1076"/>
          <ac:picMkLst>
            <pc:docMk/>
            <pc:sldMk cId="442831299" sldId="267"/>
            <ac:picMk id="42" creationId="{E0C3172D-19EC-4905-8CFA-FB9639D7D366}"/>
          </ac:picMkLst>
        </pc:picChg>
        <pc:picChg chg="add del mod">
          <ac:chgData name="Luis Quintanilla" userId="0486adff739b33e3" providerId="LiveId" clId="{078C242D-E2CC-4000-B8B7-EAE1E654AE5B}" dt="2018-09-28T20:56:17.889" v="2894" actId="478"/>
          <ac:picMkLst>
            <pc:docMk/>
            <pc:sldMk cId="442831299" sldId="267"/>
            <ac:picMk id="44" creationId="{51FB83E9-EC0D-4C51-B8EE-5A7DAFCACCAE}"/>
          </ac:picMkLst>
        </pc:picChg>
        <pc:picChg chg="add mod">
          <ac:chgData name="Luis Quintanilla" userId="0486adff739b33e3" providerId="LiveId" clId="{078C242D-E2CC-4000-B8B7-EAE1E654AE5B}" dt="2018-09-28T20:59:08.084" v="2912" actId="1076"/>
          <ac:picMkLst>
            <pc:docMk/>
            <pc:sldMk cId="442831299" sldId="267"/>
            <ac:picMk id="46" creationId="{5AEA53A3-3579-4A47-A3ED-02E845ED1DA8}"/>
          </ac:picMkLst>
        </pc:picChg>
        <pc:picChg chg="add mod">
          <ac:chgData name="Luis Quintanilla" userId="0486adff739b33e3" providerId="LiveId" clId="{078C242D-E2CC-4000-B8B7-EAE1E654AE5B}" dt="2018-09-28T20:59:11.237" v="2914" actId="1076"/>
          <ac:picMkLst>
            <pc:docMk/>
            <pc:sldMk cId="442831299" sldId="267"/>
            <ac:picMk id="48" creationId="{A929E6B5-86B8-4E58-A61F-B8957AEB0098}"/>
          </ac:picMkLst>
        </pc:picChg>
        <pc:picChg chg="add mod">
          <ac:chgData name="Luis Quintanilla" userId="0486adff739b33e3" providerId="LiveId" clId="{078C242D-E2CC-4000-B8B7-EAE1E654AE5B}" dt="2018-09-28T20:58:45.602" v="2905" actId="1076"/>
          <ac:picMkLst>
            <pc:docMk/>
            <pc:sldMk cId="442831299" sldId="267"/>
            <ac:picMk id="50" creationId="{33732F6B-2252-4F66-8AB1-1AB1A6ECAC8D}"/>
          </ac:picMkLst>
        </pc:picChg>
      </pc:sldChg>
      <pc:sldChg chg="addSp delSp modSp add">
        <pc:chgData name="Luis Quintanilla" userId="0486adff739b33e3" providerId="LiveId" clId="{078C242D-E2CC-4000-B8B7-EAE1E654AE5B}" dt="2018-09-28T22:45:36.212" v="4554" actId="1076"/>
        <pc:sldMkLst>
          <pc:docMk/>
          <pc:sldMk cId="2881121688" sldId="268"/>
        </pc:sldMkLst>
        <pc:spChg chg="mod">
          <ac:chgData name="Luis Quintanilla" userId="0486adff739b33e3" providerId="LiveId" clId="{078C242D-E2CC-4000-B8B7-EAE1E654AE5B}" dt="2018-09-28T21:13:54.970" v="3100" actId="20577"/>
          <ac:spMkLst>
            <pc:docMk/>
            <pc:sldMk cId="2881121688" sldId="268"/>
            <ac:spMk id="2" creationId="{7989B112-AE81-459A-97A8-B4604E50B10B}"/>
          </ac:spMkLst>
        </pc:spChg>
        <pc:spChg chg="del">
          <ac:chgData name="Luis Quintanilla" userId="0486adff739b33e3" providerId="LiveId" clId="{078C242D-E2CC-4000-B8B7-EAE1E654AE5B}" dt="2018-09-28T20:47:10.353" v="2860"/>
          <ac:spMkLst>
            <pc:docMk/>
            <pc:sldMk cId="2881121688" sldId="268"/>
            <ac:spMk id="3" creationId="{AF738F1F-F94A-44AC-8CA1-7D1A2E79BB3C}"/>
          </ac:spMkLst>
        </pc:spChg>
        <pc:spChg chg="add mod">
          <ac:chgData name="Luis Quintanilla" userId="0486adff739b33e3" providerId="LiveId" clId="{078C242D-E2CC-4000-B8B7-EAE1E654AE5B}" dt="2018-09-28T21:01:33.870" v="2924" actId="208"/>
          <ac:spMkLst>
            <pc:docMk/>
            <pc:sldMk cId="2881121688" sldId="268"/>
            <ac:spMk id="4" creationId="{80AF3CE0-56DC-408D-BDC8-6B3BC471342C}"/>
          </ac:spMkLst>
        </pc:spChg>
        <pc:spChg chg="add del mod">
          <ac:chgData name="Luis Quintanilla" userId="0486adff739b33e3" providerId="LiveId" clId="{078C242D-E2CC-4000-B8B7-EAE1E654AE5B}" dt="2018-09-28T21:01:47.040" v="2938"/>
          <ac:spMkLst>
            <pc:docMk/>
            <pc:sldMk cId="2881121688" sldId="268"/>
            <ac:spMk id="5" creationId="{D90E05B1-B2E0-4306-8182-97933A83373D}"/>
          </ac:spMkLst>
        </pc:spChg>
        <pc:spChg chg="add mod">
          <ac:chgData name="Luis Quintanilla" userId="0486adff739b33e3" providerId="LiveId" clId="{078C242D-E2CC-4000-B8B7-EAE1E654AE5B}" dt="2018-09-28T22:44:54.232" v="4552" actId="20577"/>
          <ac:spMkLst>
            <pc:docMk/>
            <pc:sldMk cId="2881121688" sldId="268"/>
            <ac:spMk id="6" creationId="{2803D637-82FB-4253-BF61-7ABD416626A8}"/>
          </ac:spMkLst>
        </pc:spChg>
        <pc:spChg chg="add mod">
          <ac:chgData name="Luis Quintanilla" userId="0486adff739b33e3" providerId="LiveId" clId="{078C242D-E2CC-4000-B8B7-EAE1E654AE5B}" dt="2018-09-28T22:44:36.245" v="4540" actId="255"/>
          <ac:spMkLst>
            <pc:docMk/>
            <pc:sldMk cId="2881121688" sldId="268"/>
            <ac:spMk id="7" creationId="{F582A0C4-7D12-4698-87C0-DBCC40FD9BF7}"/>
          </ac:spMkLst>
        </pc:spChg>
        <pc:picChg chg="add mod">
          <ac:chgData name="Luis Quintanilla" userId="0486adff739b33e3" providerId="LiveId" clId="{078C242D-E2CC-4000-B8B7-EAE1E654AE5B}" dt="2018-09-28T21:16:29.887" v="3134" actId="1076"/>
          <ac:picMkLst>
            <pc:docMk/>
            <pc:sldMk cId="2881121688" sldId="268"/>
            <ac:picMk id="8" creationId="{9D6C0635-29E4-4B12-A3FD-8BC61A3D52B0}"/>
          </ac:picMkLst>
        </pc:picChg>
        <pc:picChg chg="add mod">
          <ac:chgData name="Luis Quintanilla" userId="0486adff739b33e3" providerId="LiveId" clId="{078C242D-E2CC-4000-B8B7-EAE1E654AE5B}" dt="2018-09-28T21:16:26.523" v="3133" actId="1076"/>
          <ac:picMkLst>
            <pc:docMk/>
            <pc:sldMk cId="2881121688" sldId="268"/>
            <ac:picMk id="9" creationId="{355E7407-C61A-4B7D-8D01-90E31A675A0E}"/>
          </ac:picMkLst>
        </pc:picChg>
        <pc:picChg chg="add mod">
          <ac:chgData name="Luis Quintanilla" userId="0486adff739b33e3" providerId="LiveId" clId="{078C242D-E2CC-4000-B8B7-EAE1E654AE5B}" dt="2018-09-28T21:15:50.270" v="3127" actId="1076"/>
          <ac:picMkLst>
            <pc:docMk/>
            <pc:sldMk cId="2881121688" sldId="268"/>
            <ac:picMk id="10" creationId="{2E206D63-0AEA-460F-8521-807FA6C29936}"/>
          </ac:picMkLst>
        </pc:picChg>
        <pc:picChg chg="add mod">
          <ac:chgData name="Luis Quintanilla" userId="0486adff739b33e3" providerId="LiveId" clId="{078C242D-E2CC-4000-B8B7-EAE1E654AE5B}" dt="2018-09-28T21:23:06.344" v="3155" actId="1076"/>
          <ac:picMkLst>
            <pc:docMk/>
            <pc:sldMk cId="2881121688" sldId="268"/>
            <ac:picMk id="11" creationId="{0402FA59-1FD0-4E8A-B991-5F353FD2C7DA}"/>
          </ac:picMkLst>
        </pc:picChg>
        <pc:picChg chg="add mod">
          <ac:chgData name="Luis Quintanilla" userId="0486adff739b33e3" providerId="LiveId" clId="{078C242D-E2CC-4000-B8B7-EAE1E654AE5B}" dt="2018-09-28T21:23:10.795" v="3158" actId="1076"/>
          <ac:picMkLst>
            <pc:docMk/>
            <pc:sldMk cId="2881121688" sldId="268"/>
            <ac:picMk id="12" creationId="{C8AA4BA4-BBE1-4B1F-9EEF-24ACE0483152}"/>
          </ac:picMkLst>
        </pc:picChg>
        <pc:picChg chg="add mod">
          <ac:chgData name="Luis Quintanilla" userId="0486adff739b33e3" providerId="LiveId" clId="{078C242D-E2CC-4000-B8B7-EAE1E654AE5B}" dt="2018-09-28T21:22:48.420" v="3151" actId="1076"/>
          <ac:picMkLst>
            <pc:docMk/>
            <pc:sldMk cId="2881121688" sldId="268"/>
            <ac:picMk id="13" creationId="{E872A8A9-F60F-4144-85E7-59B5459DF493}"/>
          </ac:picMkLst>
        </pc:picChg>
        <pc:picChg chg="add mod">
          <ac:chgData name="Luis Quintanilla" userId="0486adff739b33e3" providerId="LiveId" clId="{078C242D-E2CC-4000-B8B7-EAE1E654AE5B}" dt="2018-09-28T21:12:57.253" v="3076" actId="1076"/>
          <ac:picMkLst>
            <pc:docMk/>
            <pc:sldMk cId="2881121688" sldId="268"/>
            <ac:picMk id="14" creationId="{95CA15A8-20BA-4DD3-AD7D-94145413F719}"/>
          </ac:picMkLst>
        </pc:picChg>
        <pc:picChg chg="add mod">
          <ac:chgData name="Luis Quintanilla" userId="0486adff739b33e3" providerId="LiveId" clId="{078C242D-E2CC-4000-B8B7-EAE1E654AE5B}" dt="2018-09-28T21:15:51.719" v="3128" actId="1076"/>
          <ac:picMkLst>
            <pc:docMk/>
            <pc:sldMk cId="2881121688" sldId="268"/>
            <ac:picMk id="15" creationId="{5778AC37-7E8E-4CF6-B75F-1824302A117F}"/>
          </ac:picMkLst>
        </pc:picChg>
        <pc:picChg chg="add mod">
          <ac:chgData name="Luis Quintanilla" userId="0486adff739b33e3" providerId="LiveId" clId="{078C242D-E2CC-4000-B8B7-EAE1E654AE5B}" dt="2018-09-28T21:16:22.980" v="3132" actId="1076"/>
          <ac:picMkLst>
            <pc:docMk/>
            <pc:sldMk cId="2881121688" sldId="268"/>
            <ac:picMk id="16" creationId="{86158CDA-0304-4072-8488-E6C194B69B5A}"/>
          </ac:picMkLst>
        </pc:picChg>
        <pc:picChg chg="add mod">
          <ac:chgData name="Luis Quintanilla" userId="0486adff739b33e3" providerId="LiveId" clId="{078C242D-E2CC-4000-B8B7-EAE1E654AE5B}" dt="2018-09-28T21:23:07.635" v="3156" actId="1076"/>
          <ac:picMkLst>
            <pc:docMk/>
            <pc:sldMk cId="2881121688" sldId="268"/>
            <ac:picMk id="17" creationId="{20040353-9EE8-4CC4-9966-3C07FF15C8F1}"/>
          </ac:picMkLst>
        </pc:picChg>
        <pc:picChg chg="add mod">
          <ac:chgData name="Luis Quintanilla" userId="0486adff739b33e3" providerId="LiveId" clId="{078C242D-E2CC-4000-B8B7-EAE1E654AE5B}" dt="2018-09-28T21:16:31.297" v="3135" actId="1076"/>
          <ac:picMkLst>
            <pc:docMk/>
            <pc:sldMk cId="2881121688" sldId="268"/>
            <ac:picMk id="18" creationId="{8E14C5CF-37D0-4EBE-8E35-05A51A2AFAE3}"/>
          </ac:picMkLst>
        </pc:picChg>
        <pc:picChg chg="add del mod">
          <ac:chgData name="Luis Quintanilla" userId="0486adff739b33e3" providerId="LiveId" clId="{078C242D-E2CC-4000-B8B7-EAE1E654AE5B}" dt="2018-09-28T21:21:26.587" v="3140" actId="478"/>
          <ac:picMkLst>
            <pc:docMk/>
            <pc:sldMk cId="2881121688" sldId="268"/>
            <ac:picMk id="19" creationId="{D36E46CA-5887-4C82-9939-85EB6AEE6B88}"/>
          </ac:picMkLst>
        </pc:picChg>
        <pc:picChg chg="add mod">
          <ac:chgData name="Luis Quintanilla" userId="0486adff739b33e3" providerId="LiveId" clId="{078C242D-E2CC-4000-B8B7-EAE1E654AE5B}" dt="2018-09-28T21:22:50.695" v="3152" actId="1076"/>
          <ac:picMkLst>
            <pc:docMk/>
            <pc:sldMk cId="2881121688" sldId="268"/>
            <ac:picMk id="21" creationId="{4BDC1B18-1EBF-4239-9501-8183D3BF349D}"/>
          </ac:picMkLst>
        </pc:picChg>
        <pc:picChg chg="add mod">
          <ac:chgData name="Luis Quintanilla" userId="0486adff739b33e3" providerId="LiveId" clId="{078C242D-E2CC-4000-B8B7-EAE1E654AE5B}" dt="2018-09-28T21:23:12.522" v="3159" actId="1076"/>
          <ac:picMkLst>
            <pc:docMk/>
            <pc:sldMk cId="2881121688" sldId="268"/>
            <ac:picMk id="23" creationId="{224F1DD0-8FFD-4B5E-96EC-166889AD36FD}"/>
          </ac:picMkLst>
        </pc:picChg>
        <pc:picChg chg="add mod">
          <ac:chgData name="Luis Quintanilla" userId="0486adff739b33e3" providerId="LiveId" clId="{078C242D-E2CC-4000-B8B7-EAE1E654AE5B}" dt="2018-09-28T21:23:08.818" v="3157" actId="1076"/>
          <ac:picMkLst>
            <pc:docMk/>
            <pc:sldMk cId="2881121688" sldId="268"/>
            <ac:picMk id="25" creationId="{BB505E52-2F1A-4B3C-8B95-9D94EC8E7FA6}"/>
          </ac:picMkLst>
        </pc:picChg>
        <pc:picChg chg="add mod">
          <ac:chgData name="Luis Quintanilla" userId="0486adff739b33e3" providerId="LiveId" clId="{078C242D-E2CC-4000-B8B7-EAE1E654AE5B}" dt="2018-09-28T22:45:36.212" v="4554" actId="1076"/>
          <ac:picMkLst>
            <pc:docMk/>
            <pc:sldMk cId="2881121688" sldId="268"/>
            <ac:picMk id="27" creationId="{5F9E95B6-B03C-44EA-A8CF-8654EFB38A12}"/>
          </ac:picMkLst>
        </pc:picChg>
      </pc:sldChg>
      <pc:sldChg chg="addSp delSp modSp add">
        <pc:chgData name="Luis Quintanilla" userId="0486adff739b33e3" providerId="LiveId" clId="{078C242D-E2CC-4000-B8B7-EAE1E654AE5B}" dt="2018-09-28T20:45:11.772" v="2852" actId="1076"/>
        <pc:sldMkLst>
          <pc:docMk/>
          <pc:sldMk cId="3199510001" sldId="269"/>
        </pc:sldMkLst>
        <pc:spChg chg="del mod">
          <ac:chgData name="Luis Quintanilla" userId="0486adff739b33e3" providerId="LiveId" clId="{078C242D-E2CC-4000-B8B7-EAE1E654AE5B}" dt="2018-09-28T20:44:59.494" v="2849" actId="478"/>
          <ac:spMkLst>
            <pc:docMk/>
            <pc:sldMk cId="3199510001" sldId="269"/>
            <ac:spMk id="2" creationId="{938EF644-FD71-4625-BA71-B03C57AAE50B}"/>
          </ac:spMkLst>
        </pc:spChg>
        <pc:spChg chg="del">
          <ac:chgData name="Luis Quintanilla" userId="0486adff739b33e3" providerId="LiveId" clId="{078C242D-E2CC-4000-B8B7-EAE1E654AE5B}" dt="2018-09-28T20:44:40.993" v="2845" actId="931"/>
          <ac:spMkLst>
            <pc:docMk/>
            <pc:sldMk cId="3199510001" sldId="269"/>
            <ac:spMk id="3" creationId="{E4780891-1A0D-40FC-A5E2-2C63FD8D2199}"/>
          </ac:spMkLst>
        </pc:spChg>
        <pc:picChg chg="add mod">
          <ac:chgData name="Luis Quintanilla" userId="0486adff739b33e3" providerId="LiveId" clId="{078C242D-E2CC-4000-B8B7-EAE1E654AE5B}" dt="2018-09-28T20:45:11.772" v="2852" actId="1076"/>
          <ac:picMkLst>
            <pc:docMk/>
            <pc:sldMk cId="3199510001" sldId="269"/>
            <ac:picMk id="5" creationId="{C601E280-1D4B-4420-A0D2-E2B8E5432F34}"/>
          </ac:picMkLst>
        </pc:picChg>
      </pc:sldChg>
      <pc:sldChg chg="modSp add">
        <pc:chgData name="Luis Quintanilla" userId="0486adff739b33e3" providerId="LiveId" clId="{078C242D-E2CC-4000-B8B7-EAE1E654AE5B}" dt="2018-09-28T22:40:00.047" v="4480" actId="20577"/>
        <pc:sldMkLst>
          <pc:docMk/>
          <pc:sldMk cId="4031663800" sldId="270"/>
        </pc:sldMkLst>
        <pc:spChg chg="mod">
          <ac:chgData name="Luis Quintanilla" userId="0486adff739b33e3" providerId="LiveId" clId="{078C242D-E2CC-4000-B8B7-EAE1E654AE5B}" dt="2018-09-28T18:06:24.869" v="1170" actId="20577"/>
          <ac:spMkLst>
            <pc:docMk/>
            <pc:sldMk cId="4031663800" sldId="270"/>
            <ac:spMk id="2" creationId="{16C43FC6-CDAA-4F3E-ABF7-3A1DDAE6062B}"/>
          </ac:spMkLst>
        </pc:spChg>
        <pc:spChg chg="mod">
          <ac:chgData name="Luis Quintanilla" userId="0486adff739b33e3" providerId="LiveId" clId="{078C242D-E2CC-4000-B8B7-EAE1E654AE5B}" dt="2018-09-28T22:40:00.047" v="4480" actId="20577"/>
          <ac:spMkLst>
            <pc:docMk/>
            <pc:sldMk cId="4031663800" sldId="270"/>
            <ac:spMk id="3" creationId="{C0BFCD83-C775-47A9-A3EE-EFA8AE5977F4}"/>
          </ac:spMkLst>
        </pc:spChg>
      </pc:sldChg>
      <pc:sldChg chg="addSp delSp modSp add del">
        <pc:chgData name="Luis Quintanilla" userId="0486adff739b33e3" providerId="LiveId" clId="{078C242D-E2CC-4000-B8B7-EAE1E654AE5B}" dt="2018-09-28T18:13:16.616" v="1487" actId="2696"/>
        <pc:sldMkLst>
          <pc:docMk/>
          <pc:sldMk cId="2217439425" sldId="271"/>
        </pc:sldMkLst>
        <pc:spChg chg="mod">
          <ac:chgData name="Luis Quintanilla" userId="0486adff739b33e3" providerId="LiveId" clId="{078C242D-E2CC-4000-B8B7-EAE1E654AE5B}" dt="2018-09-28T18:07:35.787" v="1245" actId="1076"/>
          <ac:spMkLst>
            <pc:docMk/>
            <pc:sldMk cId="2217439425" sldId="271"/>
            <ac:spMk id="2" creationId="{2C70361C-314F-4E64-9773-CE657D8AE065}"/>
          </ac:spMkLst>
        </pc:spChg>
        <pc:spChg chg="del">
          <ac:chgData name="Luis Quintanilla" userId="0486adff739b33e3" providerId="LiveId" clId="{078C242D-E2CC-4000-B8B7-EAE1E654AE5B}" dt="2018-09-28T18:07:14.628" v="1242"/>
          <ac:spMkLst>
            <pc:docMk/>
            <pc:sldMk cId="2217439425" sldId="271"/>
            <ac:spMk id="3" creationId="{026A8E56-548D-47BE-8E53-C3BB3250E284}"/>
          </ac:spMkLst>
        </pc:spChg>
        <pc:spChg chg="add del mod">
          <ac:chgData name="Luis Quintanilla" userId="0486adff739b33e3" providerId="LiveId" clId="{078C242D-E2CC-4000-B8B7-EAE1E654AE5B}" dt="2018-09-28T18:07:29.340" v="1243" actId="478"/>
          <ac:spMkLst>
            <pc:docMk/>
            <pc:sldMk cId="2217439425" sldId="271"/>
            <ac:spMk id="4" creationId="{67AB255B-4B04-4617-8D45-30E80FD8310B}"/>
          </ac:spMkLst>
        </pc:spChg>
      </pc:sldChg>
      <pc:sldChg chg="addSp delSp modSp add">
        <pc:chgData name="Luis Quintanilla" userId="0486adff739b33e3" providerId="LiveId" clId="{078C242D-E2CC-4000-B8B7-EAE1E654AE5B}" dt="2018-09-28T21:30:21.526" v="3178" actId="1076"/>
        <pc:sldMkLst>
          <pc:docMk/>
          <pc:sldMk cId="2983923437" sldId="272"/>
        </pc:sldMkLst>
        <pc:spChg chg="mod">
          <ac:chgData name="Luis Quintanilla" userId="0486adff739b33e3" providerId="LiveId" clId="{078C242D-E2CC-4000-B8B7-EAE1E654AE5B}" dt="2018-09-28T18:06:44.842" v="1199" actId="20577"/>
          <ac:spMkLst>
            <pc:docMk/>
            <pc:sldMk cId="2983923437" sldId="272"/>
            <ac:spMk id="2" creationId="{FE66690D-A440-4194-9D75-385DF34CEFE6}"/>
          </ac:spMkLst>
        </pc:spChg>
        <pc:spChg chg="del">
          <ac:chgData name="Luis Quintanilla" userId="0486adff739b33e3" providerId="LiveId" clId="{078C242D-E2CC-4000-B8B7-EAE1E654AE5B}" dt="2018-09-28T21:24:03.520" v="3160"/>
          <ac:spMkLst>
            <pc:docMk/>
            <pc:sldMk cId="2983923437" sldId="272"/>
            <ac:spMk id="3" creationId="{DC0A0C9A-849A-4F0F-8B28-FB930D9519AD}"/>
          </ac:spMkLst>
        </pc:spChg>
        <pc:picChg chg="add mod">
          <ac:chgData name="Luis Quintanilla" userId="0486adff739b33e3" providerId="LiveId" clId="{078C242D-E2CC-4000-B8B7-EAE1E654AE5B}" dt="2018-09-28T21:30:15.258" v="3175" actId="1076"/>
          <ac:picMkLst>
            <pc:docMk/>
            <pc:sldMk cId="2983923437" sldId="272"/>
            <ac:picMk id="5" creationId="{5E30E6C7-6336-4E83-93B9-93F2A85D5BAF}"/>
          </ac:picMkLst>
        </pc:picChg>
        <pc:picChg chg="add mod">
          <ac:chgData name="Luis Quintanilla" userId="0486adff739b33e3" providerId="LiveId" clId="{078C242D-E2CC-4000-B8B7-EAE1E654AE5B}" dt="2018-09-28T21:30:17.478" v="3176" actId="14100"/>
          <ac:picMkLst>
            <pc:docMk/>
            <pc:sldMk cId="2983923437" sldId="272"/>
            <ac:picMk id="7" creationId="{A042CB14-749F-46DB-BE12-CEE375E891E9}"/>
          </ac:picMkLst>
        </pc:picChg>
        <pc:picChg chg="add mod">
          <ac:chgData name="Luis Quintanilla" userId="0486adff739b33e3" providerId="LiveId" clId="{078C242D-E2CC-4000-B8B7-EAE1E654AE5B}" dt="2018-09-28T21:30:20.187" v="3177" actId="1076"/>
          <ac:picMkLst>
            <pc:docMk/>
            <pc:sldMk cId="2983923437" sldId="272"/>
            <ac:picMk id="9" creationId="{7355390B-CF23-483B-A777-5B689EB2ED84}"/>
          </ac:picMkLst>
        </pc:picChg>
        <pc:picChg chg="add mod">
          <ac:chgData name="Luis Quintanilla" userId="0486adff739b33e3" providerId="LiveId" clId="{078C242D-E2CC-4000-B8B7-EAE1E654AE5B}" dt="2018-09-28T21:30:21.526" v="3178" actId="1076"/>
          <ac:picMkLst>
            <pc:docMk/>
            <pc:sldMk cId="2983923437" sldId="272"/>
            <ac:picMk id="11" creationId="{879C7649-4FC2-4F02-B9A6-E4F172094B7B}"/>
          </ac:picMkLst>
        </pc:picChg>
      </pc:sldChg>
      <pc:sldChg chg="modSp add">
        <pc:chgData name="Luis Quintanilla" userId="0486adff739b33e3" providerId="LiveId" clId="{078C242D-E2CC-4000-B8B7-EAE1E654AE5B}" dt="2018-09-28T18:12:43.988" v="1452" actId="20577"/>
        <pc:sldMkLst>
          <pc:docMk/>
          <pc:sldMk cId="2922802038" sldId="273"/>
        </pc:sldMkLst>
        <pc:spChg chg="mod">
          <ac:chgData name="Luis Quintanilla" userId="0486adff739b33e3" providerId="LiveId" clId="{078C242D-E2CC-4000-B8B7-EAE1E654AE5B}" dt="2018-09-28T18:12:43.988" v="1452" actId="20577"/>
          <ac:spMkLst>
            <pc:docMk/>
            <pc:sldMk cId="2922802038" sldId="273"/>
            <ac:spMk id="2" creationId="{2C70361C-314F-4E64-9773-CE657D8AE065}"/>
          </ac:spMkLst>
        </pc:spChg>
      </pc:sldChg>
      <pc:sldChg chg="modSp add">
        <pc:chgData name="Luis Quintanilla" userId="0486adff739b33e3" providerId="LiveId" clId="{078C242D-E2CC-4000-B8B7-EAE1E654AE5B}" dt="2018-09-28T22:15:25.767" v="4081" actId="20577"/>
        <pc:sldMkLst>
          <pc:docMk/>
          <pc:sldMk cId="448154425" sldId="274"/>
        </pc:sldMkLst>
        <pc:spChg chg="mod">
          <ac:chgData name="Luis Quintanilla" userId="0486adff739b33e3" providerId="LiveId" clId="{078C242D-E2CC-4000-B8B7-EAE1E654AE5B}" dt="2018-09-28T22:12:11.383" v="3979" actId="20577"/>
          <ac:spMkLst>
            <pc:docMk/>
            <pc:sldMk cId="448154425" sldId="274"/>
            <ac:spMk id="2" creationId="{F348FAD6-6371-4383-A484-441FBE539549}"/>
          </ac:spMkLst>
        </pc:spChg>
        <pc:spChg chg="mod">
          <ac:chgData name="Luis Quintanilla" userId="0486adff739b33e3" providerId="LiveId" clId="{078C242D-E2CC-4000-B8B7-EAE1E654AE5B}" dt="2018-09-28T22:15:25.767" v="4081" actId="20577"/>
          <ac:spMkLst>
            <pc:docMk/>
            <pc:sldMk cId="448154425" sldId="274"/>
            <ac:spMk id="3" creationId="{0474BE43-CE6D-44BC-8D9A-FC5C161DD3A5}"/>
          </ac:spMkLst>
        </pc:spChg>
      </pc:sldChg>
      <pc:sldChg chg="addSp delSp modSp add">
        <pc:chgData name="Luis Quintanilla" userId="0486adff739b33e3" providerId="LiveId" clId="{078C242D-E2CC-4000-B8B7-EAE1E654AE5B}" dt="2018-09-28T22:18:57.606" v="4121" actId="20577"/>
        <pc:sldMkLst>
          <pc:docMk/>
          <pc:sldMk cId="3322831317" sldId="275"/>
        </pc:sldMkLst>
        <pc:spChg chg="mod">
          <ac:chgData name="Luis Quintanilla" userId="0486adff739b33e3" providerId="LiveId" clId="{078C242D-E2CC-4000-B8B7-EAE1E654AE5B}" dt="2018-09-28T22:18:57.606" v="4121" actId="20577"/>
          <ac:spMkLst>
            <pc:docMk/>
            <pc:sldMk cId="3322831317" sldId="275"/>
            <ac:spMk id="2" creationId="{FD97AA4A-DA0F-4612-B465-94269EA3DDDD}"/>
          </ac:spMkLst>
        </pc:spChg>
        <pc:spChg chg="del">
          <ac:chgData name="Luis Quintanilla" userId="0486adff739b33e3" providerId="LiveId" clId="{078C242D-E2CC-4000-B8B7-EAE1E654AE5B}" dt="2018-09-28T22:05:10.960" v="3688" actId="1032"/>
          <ac:spMkLst>
            <pc:docMk/>
            <pc:sldMk cId="3322831317" sldId="275"/>
            <ac:spMk id="3" creationId="{CEF479F9-E6BB-496F-9465-70B39F90F79C}"/>
          </ac:spMkLst>
        </pc:spChg>
        <pc:graphicFrameChg chg="add mod">
          <ac:chgData name="Luis Quintanilla" userId="0486adff739b33e3" providerId="LiveId" clId="{078C242D-E2CC-4000-B8B7-EAE1E654AE5B}" dt="2018-09-28T22:08:44.567" v="3904" actId="20577"/>
          <ac:graphicFrameMkLst>
            <pc:docMk/>
            <pc:sldMk cId="3322831317" sldId="275"/>
            <ac:graphicFrameMk id="4" creationId="{021B52F6-C5C9-4F0D-8484-46B3868C196D}"/>
          </ac:graphicFrameMkLst>
        </pc:graphicFrameChg>
      </pc:sldChg>
      <pc:sldChg chg="add del">
        <pc:chgData name="Luis Quintanilla" userId="0486adff739b33e3" providerId="LiveId" clId="{078C242D-E2CC-4000-B8B7-EAE1E654AE5B}" dt="2018-09-28T18:10:55.850" v="1337" actId="2696"/>
        <pc:sldMkLst>
          <pc:docMk/>
          <pc:sldMk cId="2415141023" sldId="276"/>
        </pc:sldMkLst>
      </pc:sldChg>
      <pc:sldChg chg="modSp add ord">
        <pc:chgData name="Luis Quintanilla" userId="0486adff739b33e3" providerId="LiveId" clId="{078C242D-E2CC-4000-B8B7-EAE1E654AE5B}" dt="2018-09-28T22:57:59.823" v="4599" actId="20577"/>
        <pc:sldMkLst>
          <pc:docMk/>
          <pc:sldMk cId="465397132" sldId="277"/>
        </pc:sldMkLst>
        <pc:spChg chg="mod">
          <ac:chgData name="Luis Quintanilla" userId="0486adff739b33e3" providerId="LiveId" clId="{078C242D-E2CC-4000-B8B7-EAE1E654AE5B}" dt="2018-09-28T22:57:59.823" v="4599" actId="20577"/>
          <ac:spMkLst>
            <pc:docMk/>
            <pc:sldMk cId="465397132" sldId="277"/>
            <ac:spMk id="2" creationId="{2C70361C-314F-4E64-9773-CE657D8AE065}"/>
          </ac:spMkLst>
        </pc:spChg>
      </pc:sldChg>
      <pc:sldChg chg="addSp delSp modSp add">
        <pc:chgData name="Luis Quintanilla" userId="0486adff739b33e3" providerId="LiveId" clId="{078C242D-E2CC-4000-B8B7-EAE1E654AE5B}" dt="2018-09-28T22:43:48.763" v="4534" actId="255"/>
        <pc:sldMkLst>
          <pc:docMk/>
          <pc:sldMk cId="1464541369" sldId="278"/>
        </pc:sldMkLst>
        <pc:spChg chg="mod">
          <ac:chgData name="Luis Quintanilla" userId="0486adff739b33e3" providerId="LiveId" clId="{078C242D-E2CC-4000-B8B7-EAE1E654AE5B}" dt="2018-09-28T22:40:33.486" v="4514" actId="20577"/>
          <ac:spMkLst>
            <pc:docMk/>
            <pc:sldMk cId="1464541369" sldId="278"/>
            <ac:spMk id="2" creationId="{EE447CF3-5985-48BB-A81B-63B28A220F91}"/>
          </ac:spMkLst>
        </pc:spChg>
        <pc:spChg chg="del">
          <ac:chgData name="Luis Quintanilla" userId="0486adff739b33e3" providerId="LiveId" clId="{078C242D-E2CC-4000-B8B7-EAE1E654AE5B}" dt="2018-09-28T21:35:48.570" v="3412" actId="478"/>
          <ac:spMkLst>
            <pc:docMk/>
            <pc:sldMk cId="1464541369" sldId="278"/>
            <ac:spMk id="3" creationId="{EBD77FB7-220A-4EBD-B46D-906A3ED46B71}"/>
          </ac:spMkLst>
        </pc:spChg>
        <pc:spChg chg="add mod">
          <ac:chgData name="Luis Quintanilla" userId="0486adff739b33e3" providerId="LiveId" clId="{078C242D-E2CC-4000-B8B7-EAE1E654AE5B}" dt="2018-09-28T22:43:32.914" v="4531" actId="255"/>
          <ac:spMkLst>
            <pc:docMk/>
            <pc:sldMk cId="1464541369" sldId="278"/>
            <ac:spMk id="4" creationId="{1AD22AB8-EB1C-4380-9E7D-34A3453F1FA6}"/>
          </ac:spMkLst>
        </pc:spChg>
        <pc:spChg chg="add mod">
          <ac:chgData name="Luis Quintanilla" userId="0486adff739b33e3" providerId="LiveId" clId="{078C242D-E2CC-4000-B8B7-EAE1E654AE5B}" dt="2018-09-28T22:43:09.814" v="4528" actId="255"/>
          <ac:spMkLst>
            <pc:docMk/>
            <pc:sldMk cId="1464541369" sldId="278"/>
            <ac:spMk id="5" creationId="{99BBEF05-8806-4BBD-9D26-0E09118E95A5}"/>
          </ac:spMkLst>
        </pc:spChg>
        <pc:spChg chg="add del mod">
          <ac:chgData name="Luis Quintanilla" userId="0486adff739b33e3" providerId="LiveId" clId="{078C242D-E2CC-4000-B8B7-EAE1E654AE5B}" dt="2018-09-28T21:40:23.321" v="3615"/>
          <ac:spMkLst>
            <pc:docMk/>
            <pc:sldMk cId="1464541369" sldId="278"/>
            <ac:spMk id="6" creationId="{1F53C300-A8AE-43E1-B230-E6681ADE5B21}"/>
          </ac:spMkLst>
        </pc:spChg>
        <pc:spChg chg="add mod">
          <ac:chgData name="Luis Quintanilla" userId="0486adff739b33e3" providerId="LiveId" clId="{078C242D-E2CC-4000-B8B7-EAE1E654AE5B}" dt="2018-09-28T22:43:48.763" v="4534" actId="255"/>
          <ac:spMkLst>
            <pc:docMk/>
            <pc:sldMk cId="1464541369" sldId="278"/>
            <ac:spMk id="7" creationId="{26BD0E29-932A-431C-998D-3B12EBD28E27}"/>
          </ac:spMkLst>
        </pc:spChg>
        <pc:spChg chg="add del mod">
          <ac:chgData name="Luis Quintanilla" userId="0486adff739b33e3" providerId="LiveId" clId="{078C242D-E2CC-4000-B8B7-EAE1E654AE5B}" dt="2018-09-28T21:39:45.702" v="3589" actId="478"/>
          <ac:spMkLst>
            <pc:docMk/>
            <pc:sldMk cId="1464541369" sldId="278"/>
            <ac:spMk id="8" creationId="{0821F5E9-6095-4BF5-A022-F91904DAEFBB}"/>
          </ac:spMkLst>
        </pc:spChg>
        <pc:spChg chg="add del mod">
          <ac:chgData name="Luis Quintanilla" userId="0486adff739b33e3" providerId="LiveId" clId="{078C242D-E2CC-4000-B8B7-EAE1E654AE5B}" dt="2018-09-28T21:39:47.189" v="3590" actId="478"/>
          <ac:spMkLst>
            <pc:docMk/>
            <pc:sldMk cId="1464541369" sldId="278"/>
            <ac:spMk id="9" creationId="{07EDAD62-95A5-49C0-9660-8A1135498952}"/>
          </ac:spMkLst>
        </pc:spChg>
        <pc:spChg chg="add mod">
          <ac:chgData name="Luis Quintanilla" userId="0486adff739b33e3" providerId="LiveId" clId="{078C242D-E2CC-4000-B8B7-EAE1E654AE5B}" dt="2018-09-28T22:43:16.197" v="4529" actId="255"/>
          <ac:spMkLst>
            <pc:docMk/>
            <pc:sldMk cId="1464541369" sldId="278"/>
            <ac:spMk id="10" creationId="{163DFBF8-DAFA-4120-9736-D24198DD22B0}"/>
          </ac:spMkLst>
        </pc:spChg>
        <pc:spChg chg="add mod">
          <ac:chgData name="Luis Quintanilla" userId="0486adff739b33e3" providerId="LiveId" clId="{078C242D-E2CC-4000-B8B7-EAE1E654AE5B}" dt="2018-09-28T22:43:24.830" v="4530" actId="255"/>
          <ac:spMkLst>
            <pc:docMk/>
            <pc:sldMk cId="1464541369" sldId="278"/>
            <ac:spMk id="11" creationId="{4DE18C33-71E7-488E-8D67-FCFB73008CB9}"/>
          </ac:spMkLst>
        </pc:spChg>
        <pc:spChg chg="add mod">
          <ac:chgData name="Luis Quintanilla" userId="0486adff739b33e3" providerId="LiveId" clId="{078C242D-E2CC-4000-B8B7-EAE1E654AE5B}" dt="2018-09-28T22:43:37.730" v="4532" actId="255"/>
          <ac:spMkLst>
            <pc:docMk/>
            <pc:sldMk cId="1464541369" sldId="278"/>
            <ac:spMk id="12" creationId="{0E52585A-1F61-4708-9A2A-7B2E948812CB}"/>
          </ac:spMkLst>
        </pc:spChg>
        <pc:spChg chg="add mod">
          <ac:chgData name="Luis Quintanilla" userId="0486adff739b33e3" providerId="LiveId" clId="{078C242D-E2CC-4000-B8B7-EAE1E654AE5B}" dt="2018-09-28T21:44:53.353" v="3668" actId="2085"/>
          <ac:spMkLst>
            <pc:docMk/>
            <pc:sldMk cId="1464541369" sldId="278"/>
            <ac:spMk id="13" creationId="{615574D5-CDBC-4B42-B84A-FFAC51F14BF4}"/>
          </ac:spMkLst>
        </pc:spChg>
        <pc:spChg chg="add del mod">
          <ac:chgData name="Luis Quintanilla" userId="0486adff739b33e3" providerId="LiveId" clId="{078C242D-E2CC-4000-B8B7-EAE1E654AE5B}" dt="2018-09-28T21:43:11.509" v="3646"/>
          <ac:spMkLst>
            <pc:docMk/>
            <pc:sldMk cId="1464541369" sldId="278"/>
            <ac:spMk id="14" creationId="{0D79DE3E-03C9-48E4-B953-EE154FCA2827}"/>
          </ac:spMkLst>
        </pc:spChg>
        <pc:spChg chg="add mod">
          <ac:chgData name="Luis Quintanilla" userId="0486adff739b33e3" providerId="LiveId" clId="{078C242D-E2CC-4000-B8B7-EAE1E654AE5B}" dt="2018-09-28T21:45:00.470" v="3669" actId="108"/>
          <ac:spMkLst>
            <pc:docMk/>
            <pc:sldMk cId="1464541369" sldId="278"/>
            <ac:spMk id="15" creationId="{7CC8FCC6-0010-4795-AB4B-E3B52EF95A56}"/>
          </ac:spMkLst>
        </pc:spChg>
        <pc:spChg chg="add mod">
          <ac:chgData name="Luis Quintanilla" userId="0486adff739b33e3" providerId="LiveId" clId="{078C242D-E2CC-4000-B8B7-EAE1E654AE5B}" dt="2018-09-28T21:45:03.307" v="3670" actId="108"/>
          <ac:spMkLst>
            <pc:docMk/>
            <pc:sldMk cId="1464541369" sldId="278"/>
            <ac:spMk id="16" creationId="{7A3D75BA-6C69-4E75-BEFC-93D2E014D058}"/>
          </ac:spMkLst>
        </pc:spChg>
        <pc:spChg chg="add del mod">
          <ac:chgData name="Luis Quintanilla" userId="0486adff739b33e3" providerId="LiveId" clId="{078C242D-E2CC-4000-B8B7-EAE1E654AE5B}" dt="2018-09-28T21:45:24.937" v="3674" actId="478"/>
          <ac:spMkLst>
            <pc:docMk/>
            <pc:sldMk cId="1464541369" sldId="278"/>
            <ac:spMk id="17" creationId="{6B4ED54B-DD29-4D25-BF44-534F97141EBB}"/>
          </ac:spMkLst>
        </pc:spChg>
        <pc:spChg chg="add mod">
          <ac:chgData name="Luis Quintanilla" userId="0486adff739b33e3" providerId="LiveId" clId="{078C242D-E2CC-4000-B8B7-EAE1E654AE5B}" dt="2018-09-28T21:45:08.418" v="3672" actId="108"/>
          <ac:spMkLst>
            <pc:docMk/>
            <pc:sldMk cId="1464541369" sldId="278"/>
            <ac:spMk id="18" creationId="{2FFBEBC2-CD60-43FC-B873-093B9DEE2483}"/>
          </ac:spMkLst>
        </pc:spChg>
        <pc:spChg chg="add mod">
          <ac:chgData name="Luis Quintanilla" userId="0486adff739b33e3" providerId="LiveId" clId="{078C242D-E2CC-4000-B8B7-EAE1E654AE5B}" dt="2018-09-28T21:45:05.565" v="3671" actId="108"/>
          <ac:spMkLst>
            <pc:docMk/>
            <pc:sldMk cId="1464541369" sldId="278"/>
            <ac:spMk id="19" creationId="{2BA84883-0665-458E-B4F2-4F64D847017D}"/>
          </ac:spMkLst>
        </pc:spChg>
        <pc:spChg chg="add mod">
          <ac:chgData name="Luis Quintanilla" userId="0486adff739b33e3" providerId="LiveId" clId="{078C242D-E2CC-4000-B8B7-EAE1E654AE5B}" dt="2018-09-28T21:45:43.351" v="3677" actId="108"/>
          <ac:spMkLst>
            <pc:docMk/>
            <pc:sldMk cId="1464541369" sldId="278"/>
            <ac:spMk id="20" creationId="{127E9A86-2705-4E54-907F-EDFC4165E266}"/>
          </ac:spMkLst>
        </pc:spChg>
      </pc:sldChg>
      <pc:sldChg chg="addSp delSp modSp add modNotesTx">
        <pc:chgData name="Luis Quintanilla" userId="0486adff739b33e3" providerId="LiveId" clId="{078C242D-E2CC-4000-B8B7-EAE1E654AE5B}" dt="2018-09-28T22:22:57.477" v="4419" actId="20577"/>
        <pc:sldMkLst>
          <pc:docMk/>
          <pc:sldMk cId="490248210" sldId="279"/>
        </pc:sldMkLst>
        <pc:spChg chg="mod">
          <ac:chgData name="Luis Quintanilla" userId="0486adff739b33e3" providerId="LiveId" clId="{078C242D-E2CC-4000-B8B7-EAE1E654AE5B}" dt="2018-09-28T22:19:14.078" v="4147" actId="20577"/>
          <ac:spMkLst>
            <pc:docMk/>
            <pc:sldMk cId="490248210" sldId="279"/>
            <ac:spMk id="2" creationId="{EC2BFF7C-028D-43AA-B8EB-4E9AFFE809A5}"/>
          </ac:spMkLst>
        </pc:spChg>
        <pc:spChg chg="del">
          <ac:chgData name="Luis Quintanilla" userId="0486adff739b33e3" providerId="LiveId" clId="{078C242D-E2CC-4000-B8B7-EAE1E654AE5B}" dt="2018-09-28T22:20:30.592" v="4148" actId="1032"/>
          <ac:spMkLst>
            <pc:docMk/>
            <pc:sldMk cId="490248210" sldId="279"/>
            <ac:spMk id="3" creationId="{DF16AACC-7691-46F9-889B-A1F51D9B582F}"/>
          </ac:spMkLst>
        </pc:spChg>
        <pc:graphicFrameChg chg="add mod">
          <ac:chgData name="Luis Quintanilla" userId="0486adff739b33e3" providerId="LiveId" clId="{078C242D-E2CC-4000-B8B7-EAE1E654AE5B}" dt="2018-09-28T22:22:57.477" v="4419" actId="20577"/>
          <ac:graphicFrameMkLst>
            <pc:docMk/>
            <pc:sldMk cId="490248210" sldId="279"/>
            <ac:graphicFrameMk id="4" creationId="{A080AE3C-4C92-4A98-BA13-C14D480E3EA6}"/>
          </ac:graphicFrameMkLst>
        </pc:graphicFrameChg>
      </pc:sldChg>
      <pc:sldChg chg="modSp add ord">
        <pc:chgData name="Luis Quintanilla" userId="0486adff739b33e3" providerId="LiveId" clId="{078C242D-E2CC-4000-B8B7-EAE1E654AE5B}" dt="2018-09-28T22:41:33.829" v="4525" actId="20577"/>
        <pc:sldMkLst>
          <pc:docMk/>
          <pc:sldMk cId="2316782558" sldId="280"/>
        </pc:sldMkLst>
        <pc:spChg chg="mod">
          <ac:chgData name="Luis Quintanilla" userId="0486adff739b33e3" providerId="LiveId" clId="{078C242D-E2CC-4000-B8B7-EAE1E654AE5B}" dt="2018-09-28T22:41:33.829" v="4525" actId="20577"/>
          <ac:spMkLst>
            <pc:docMk/>
            <pc:sldMk cId="2316782558" sldId="280"/>
            <ac:spMk id="2" creationId="{2C70361C-314F-4E64-9773-CE657D8AE065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0EEC80-173B-4A37-B47B-FE59DE52C1D3}" type="doc">
      <dgm:prSet loTypeId="urn:microsoft.com/office/officeart/2005/8/layout/list1" loCatId="list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3BBD09C0-8134-49B0-9AB7-9A12D58029F1}">
      <dgm:prSet phldrT="[Text]"/>
      <dgm:spPr/>
      <dgm:t>
        <a:bodyPr/>
        <a:lstStyle/>
        <a:p>
          <a:r>
            <a:rPr lang="en-US" dirty="0"/>
            <a:t>Regression</a:t>
          </a:r>
        </a:p>
      </dgm:t>
    </dgm:pt>
    <dgm:pt modelId="{6403DB9A-6504-40D4-B769-F0B13ABD4A44}" type="parTrans" cxnId="{71AA0F69-98D4-4D08-A2E3-7F5CCD814DDA}">
      <dgm:prSet/>
      <dgm:spPr/>
      <dgm:t>
        <a:bodyPr/>
        <a:lstStyle/>
        <a:p>
          <a:endParaRPr lang="en-US"/>
        </a:p>
      </dgm:t>
    </dgm:pt>
    <dgm:pt modelId="{0EC52582-CC23-4CDA-9769-C83590861139}" type="sibTrans" cxnId="{71AA0F69-98D4-4D08-A2E3-7F5CCD814DDA}">
      <dgm:prSet/>
      <dgm:spPr/>
      <dgm:t>
        <a:bodyPr/>
        <a:lstStyle/>
        <a:p>
          <a:endParaRPr lang="en-US"/>
        </a:p>
      </dgm:t>
    </dgm:pt>
    <dgm:pt modelId="{E8B61CB8-2306-41CB-B6A6-C8AA91788784}">
      <dgm:prSet phldrT="[Text]"/>
      <dgm:spPr/>
      <dgm:t>
        <a:bodyPr/>
        <a:lstStyle/>
        <a:p>
          <a:r>
            <a:rPr lang="en-US" dirty="0"/>
            <a:t>Classification</a:t>
          </a:r>
        </a:p>
      </dgm:t>
    </dgm:pt>
    <dgm:pt modelId="{EDA3B877-3693-4301-92A1-8852245B7DB2}" type="parTrans" cxnId="{0AE2FD94-5B1E-4749-9F66-1C0FFC4C6C97}">
      <dgm:prSet/>
      <dgm:spPr/>
      <dgm:t>
        <a:bodyPr/>
        <a:lstStyle/>
        <a:p>
          <a:endParaRPr lang="en-US"/>
        </a:p>
      </dgm:t>
    </dgm:pt>
    <dgm:pt modelId="{557CB538-6FF0-4507-942A-50D5B278C0F5}" type="sibTrans" cxnId="{0AE2FD94-5B1E-4749-9F66-1C0FFC4C6C97}">
      <dgm:prSet/>
      <dgm:spPr/>
      <dgm:t>
        <a:bodyPr/>
        <a:lstStyle/>
        <a:p>
          <a:endParaRPr lang="en-US"/>
        </a:p>
      </dgm:t>
    </dgm:pt>
    <dgm:pt modelId="{3F832239-F067-4839-A49C-CDD7E69EC7E0}">
      <dgm:prSet phldrT="[Text]"/>
      <dgm:spPr/>
      <dgm:t>
        <a:bodyPr/>
        <a:lstStyle/>
        <a:p>
          <a:r>
            <a:rPr lang="en-US" dirty="0"/>
            <a:t>What is the price of a home in NYC?</a:t>
          </a:r>
        </a:p>
      </dgm:t>
    </dgm:pt>
    <dgm:pt modelId="{B356DA4A-B501-4F23-8BAD-AA5135FAA40E}" type="parTrans" cxnId="{DE27A74F-8146-4F4A-8AE2-870DFBD27F73}">
      <dgm:prSet/>
      <dgm:spPr/>
      <dgm:t>
        <a:bodyPr/>
        <a:lstStyle/>
        <a:p>
          <a:endParaRPr lang="en-US"/>
        </a:p>
      </dgm:t>
    </dgm:pt>
    <dgm:pt modelId="{F5ED33E4-F6DF-4F3D-B2BC-F478DF90CE20}" type="sibTrans" cxnId="{DE27A74F-8146-4F4A-8AE2-870DFBD27F73}">
      <dgm:prSet/>
      <dgm:spPr/>
      <dgm:t>
        <a:bodyPr/>
        <a:lstStyle/>
        <a:p>
          <a:endParaRPr lang="en-US"/>
        </a:p>
      </dgm:t>
    </dgm:pt>
    <dgm:pt modelId="{FAB7749A-C3DC-4EB8-B387-F0EE4C6F3A81}">
      <dgm:prSet phldrT="[Text]"/>
      <dgm:spPr/>
      <dgm:t>
        <a:bodyPr/>
        <a:lstStyle/>
        <a:p>
          <a:r>
            <a:rPr lang="en-US" dirty="0"/>
            <a:t>Is this a dog or a cat?</a:t>
          </a:r>
        </a:p>
      </dgm:t>
    </dgm:pt>
    <dgm:pt modelId="{D0635BA2-CC9B-4E85-9C3B-F4151E8469A9}" type="parTrans" cxnId="{AF72E3F2-2CF3-4283-ADA0-F93BD3CABB7E}">
      <dgm:prSet/>
      <dgm:spPr/>
      <dgm:t>
        <a:bodyPr/>
        <a:lstStyle/>
        <a:p>
          <a:endParaRPr lang="en-US"/>
        </a:p>
      </dgm:t>
    </dgm:pt>
    <dgm:pt modelId="{A6ACA30C-33C2-4C22-B8F8-97183CEE0079}" type="sibTrans" cxnId="{AF72E3F2-2CF3-4283-ADA0-F93BD3CABB7E}">
      <dgm:prSet/>
      <dgm:spPr/>
      <dgm:t>
        <a:bodyPr/>
        <a:lstStyle/>
        <a:p>
          <a:endParaRPr lang="en-US"/>
        </a:p>
      </dgm:t>
    </dgm:pt>
    <dgm:pt modelId="{4573B2B2-4E04-431C-A823-FBC01D6D7AEF}" type="pres">
      <dgm:prSet presAssocID="{EB0EEC80-173B-4A37-B47B-FE59DE52C1D3}" presName="linear" presStyleCnt="0">
        <dgm:presLayoutVars>
          <dgm:dir/>
          <dgm:animLvl val="lvl"/>
          <dgm:resizeHandles val="exact"/>
        </dgm:presLayoutVars>
      </dgm:prSet>
      <dgm:spPr/>
    </dgm:pt>
    <dgm:pt modelId="{BF44C63C-112D-464B-8809-4EB6379F8144}" type="pres">
      <dgm:prSet presAssocID="{3BBD09C0-8134-49B0-9AB7-9A12D58029F1}" presName="parentLin" presStyleCnt="0"/>
      <dgm:spPr/>
    </dgm:pt>
    <dgm:pt modelId="{159F743E-5897-4DEA-AFA0-50EB75225B30}" type="pres">
      <dgm:prSet presAssocID="{3BBD09C0-8134-49B0-9AB7-9A12D58029F1}" presName="parentLeftMargin" presStyleLbl="node1" presStyleIdx="0" presStyleCnt="2"/>
      <dgm:spPr/>
    </dgm:pt>
    <dgm:pt modelId="{DF03B465-065A-4DA6-B7AC-DBF4ADAD26BE}" type="pres">
      <dgm:prSet presAssocID="{3BBD09C0-8134-49B0-9AB7-9A12D58029F1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2D50035E-CA0C-4344-AA10-9DB28EC94A01}" type="pres">
      <dgm:prSet presAssocID="{3BBD09C0-8134-49B0-9AB7-9A12D58029F1}" presName="negativeSpace" presStyleCnt="0"/>
      <dgm:spPr/>
    </dgm:pt>
    <dgm:pt modelId="{757A074A-9C4E-460E-80ED-A25329FE0BE9}" type="pres">
      <dgm:prSet presAssocID="{3BBD09C0-8134-49B0-9AB7-9A12D58029F1}" presName="childText" presStyleLbl="conFgAcc1" presStyleIdx="0" presStyleCnt="2">
        <dgm:presLayoutVars>
          <dgm:bulletEnabled val="1"/>
        </dgm:presLayoutVars>
      </dgm:prSet>
      <dgm:spPr/>
    </dgm:pt>
    <dgm:pt modelId="{629F6B7D-0AB6-447E-99AD-E88BD75D46B5}" type="pres">
      <dgm:prSet presAssocID="{0EC52582-CC23-4CDA-9769-C83590861139}" presName="spaceBetweenRectangles" presStyleCnt="0"/>
      <dgm:spPr/>
    </dgm:pt>
    <dgm:pt modelId="{8D171F0F-7D94-4B95-B3DC-5978F9C7FECB}" type="pres">
      <dgm:prSet presAssocID="{E8B61CB8-2306-41CB-B6A6-C8AA91788784}" presName="parentLin" presStyleCnt="0"/>
      <dgm:spPr/>
    </dgm:pt>
    <dgm:pt modelId="{579FBD32-BA8D-43C3-921B-1C2FC22A753F}" type="pres">
      <dgm:prSet presAssocID="{E8B61CB8-2306-41CB-B6A6-C8AA91788784}" presName="parentLeftMargin" presStyleLbl="node1" presStyleIdx="0" presStyleCnt="2"/>
      <dgm:spPr/>
    </dgm:pt>
    <dgm:pt modelId="{D4734EFF-B3A6-43C8-A7B9-8DDD6E27A2EE}" type="pres">
      <dgm:prSet presAssocID="{E8B61CB8-2306-41CB-B6A6-C8AA91788784}" presName="parentText" presStyleLbl="node1" presStyleIdx="1" presStyleCnt="2">
        <dgm:presLayoutVars>
          <dgm:chMax val="0"/>
          <dgm:bulletEnabled val="1"/>
        </dgm:presLayoutVars>
      </dgm:prSet>
      <dgm:spPr/>
    </dgm:pt>
    <dgm:pt modelId="{C1F77747-6023-497D-A981-9C37C1D92294}" type="pres">
      <dgm:prSet presAssocID="{E8B61CB8-2306-41CB-B6A6-C8AA91788784}" presName="negativeSpace" presStyleCnt="0"/>
      <dgm:spPr/>
    </dgm:pt>
    <dgm:pt modelId="{A0871D66-94BC-4DD9-B391-D236508948E6}" type="pres">
      <dgm:prSet presAssocID="{E8B61CB8-2306-41CB-B6A6-C8AA91788784}" presName="childText" presStyleLbl="conFgAcc1" presStyleIdx="1" presStyleCnt="2">
        <dgm:presLayoutVars>
          <dgm:bulletEnabled val="1"/>
        </dgm:presLayoutVars>
      </dgm:prSet>
      <dgm:spPr/>
    </dgm:pt>
  </dgm:ptLst>
  <dgm:cxnLst>
    <dgm:cxn modelId="{6F9CA938-4F47-4628-B775-5CD7457DFADA}" type="presOf" srcId="{3F832239-F067-4839-A49C-CDD7E69EC7E0}" destId="{757A074A-9C4E-460E-80ED-A25329FE0BE9}" srcOrd="0" destOrd="0" presId="urn:microsoft.com/office/officeart/2005/8/layout/list1"/>
    <dgm:cxn modelId="{A01EA83C-ED1E-4971-BC55-074BFDBE306A}" type="presOf" srcId="{FAB7749A-C3DC-4EB8-B387-F0EE4C6F3A81}" destId="{A0871D66-94BC-4DD9-B391-D236508948E6}" srcOrd="0" destOrd="0" presId="urn:microsoft.com/office/officeart/2005/8/layout/list1"/>
    <dgm:cxn modelId="{53AC7E5B-B880-46A0-B2A7-ACA23B003BB5}" type="presOf" srcId="{EB0EEC80-173B-4A37-B47B-FE59DE52C1D3}" destId="{4573B2B2-4E04-431C-A823-FBC01D6D7AEF}" srcOrd="0" destOrd="0" presId="urn:microsoft.com/office/officeart/2005/8/layout/list1"/>
    <dgm:cxn modelId="{71AA0F69-98D4-4D08-A2E3-7F5CCD814DDA}" srcId="{EB0EEC80-173B-4A37-B47B-FE59DE52C1D3}" destId="{3BBD09C0-8134-49B0-9AB7-9A12D58029F1}" srcOrd="0" destOrd="0" parTransId="{6403DB9A-6504-40D4-B769-F0B13ABD4A44}" sibTransId="{0EC52582-CC23-4CDA-9769-C83590861139}"/>
    <dgm:cxn modelId="{DE27A74F-8146-4F4A-8AE2-870DFBD27F73}" srcId="{3BBD09C0-8134-49B0-9AB7-9A12D58029F1}" destId="{3F832239-F067-4839-A49C-CDD7E69EC7E0}" srcOrd="0" destOrd="0" parTransId="{B356DA4A-B501-4F23-8BAD-AA5135FAA40E}" sibTransId="{F5ED33E4-F6DF-4F3D-B2BC-F478DF90CE20}"/>
    <dgm:cxn modelId="{DF31AD73-1BB1-457F-A7AB-225DB2C4E585}" type="presOf" srcId="{E8B61CB8-2306-41CB-B6A6-C8AA91788784}" destId="{D4734EFF-B3A6-43C8-A7B9-8DDD6E27A2EE}" srcOrd="1" destOrd="0" presId="urn:microsoft.com/office/officeart/2005/8/layout/list1"/>
    <dgm:cxn modelId="{0AE2FD94-5B1E-4749-9F66-1C0FFC4C6C97}" srcId="{EB0EEC80-173B-4A37-B47B-FE59DE52C1D3}" destId="{E8B61CB8-2306-41CB-B6A6-C8AA91788784}" srcOrd="1" destOrd="0" parTransId="{EDA3B877-3693-4301-92A1-8852245B7DB2}" sibTransId="{557CB538-6FF0-4507-942A-50D5B278C0F5}"/>
    <dgm:cxn modelId="{444F4E9C-E86B-4991-AD63-3E6DEF98DACA}" type="presOf" srcId="{E8B61CB8-2306-41CB-B6A6-C8AA91788784}" destId="{579FBD32-BA8D-43C3-921B-1C2FC22A753F}" srcOrd="0" destOrd="0" presId="urn:microsoft.com/office/officeart/2005/8/layout/list1"/>
    <dgm:cxn modelId="{58B5A9AF-5072-4BAB-AFF5-B56945365D5D}" type="presOf" srcId="{3BBD09C0-8134-49B0-9AB7-9A12D58029F1}" destId="{DF03B465-065A-4DA6-B7AC-DBF4ADAD26BE}" srcOrd="1" destOrd="0" presId="urn:microsoft.com/office/officeart/2005/8/layout/list1"/>
    <dgm:cxn modelId="{AF72E3F2-2CF3-4283-ADA0-F93BD3CABB7E}" srcId="{E8B61CB8-2306-41CB-B6A6-C8AA91788784}" destId="{FAB7749A-C3DC-4EB8-B387-F0EE4C6F3A81}" srcOrd="0" destOrd="0" parTransId="{D0635BA2-CC9B-4E85-9C3B-F4151E8469A9}" sibTransId="{A6ACA30C-33C2-4C22-B8F8-97183CEE0079}"/>
    <dgm:cxn modelId="{A1E81AF3-C4D2-415C-9D9C-3425921AC4D9}" type="presOf" srcId="{3BBD09C0-8134-49B0-9AB7-9A12D58029F1}" destId="{159F743E-5897-4DEA-AFA0-50EB75225B30}" srcOrd="0" destOrd="0" presId="urn:microsoft.com/office/officeart/2005/8/layout/list1"/>
    <dgm:cxn modelId="{F4A158F0-0BED-4252-9C36-27050C1D7D79}" type="presParOf" srcId="{4573B2B2-4E04-431C-A823-FBC01D6D7AEF}" destId="{BF44C63C-112D-464B-8809-4EB6379F8144}" srcOrd="0" destOrd="0" presId="urn:microsoft.com/office/officeart/2005/8/layout/list1"/>
    <dgm:cxn modelId="{37BA623B-EB88-47A7-AEC3-B718200ED740}" type="presParOf" srcId="{BF44C63C-112D-464B-8809-4EB6379F8144}" destId="{159F743E-5897-4DEA-AFA0-50EB75225B30}" srcOrd="0" destOrd="0" presId="urn:microsoft.com/office/officeart/2005/8/layout/list1"/>
    <dgm:cxn modelId="{54837234-3D6D-4CA2-A003-885CC6632587}" type="presParOf" srcId="{BF44C63C-112D-464B-8809-4EB6379F8144}" destId="{DF03B465-065A-4DA6-B7AC-DBF4ADAD26BE}" srcOrd="1" destOrd="0" presId="urn:microsoft.com/office/officeart/2005/8/layout/list1"/>
    <dgm:cxn modelId="{696084ED-63AE-4B9C-9ED5-C7714E491915}" type="presParOf" srcId="{4573B2B2-4E04-431C-A823-FBC01D6D7AEF}" destId="{2D50035E-CA0C-4344-AA10-9DB28EC94A01}" srcOrd="1" destOrd="0" presId="urn:microsoft.com/office/officeart/2005/8/layout/list1"/>
    <dgm:cxn modelId="{1FF652CA-0F28-4D0D-95EF-B6B94CD3B3AF}" type="presParOf" srcId="{4573B2B2-4E04-431C-A823-FBC01D6D7AEF}" destId="{757A074A-9C4E-460E-80ED-A25329FE0BE9}" srcOrd="2" destOrd="0" presId="urn:microsoft.com/office/officeart/2005/8/layout/list1"/>
    <dgm:cxn modelId="{4DFB5E0F-ADD9-4CE1-90F1-5C3061271BB1}" type="presParOf" srcId="{4573B2B2-4E04-431C-A823-FBC01D6D7AEF}" destId="{629F6B7D-0AB6-447E-99AD-E88BD75D46B5}" srcOrd="3" destOrd="0" presId="urn:microsoft.com/office/officeart/2005/8/layout/list1"/>
    <dgm:cxn modelId="{CAF470D6-2C73-4C09-B8C0-57BBF01D2353}" type="presParOf" srcId="{4573B2B2-4E04-431C-A823-FBC01D6D7AEF}" destId="{8D171F0F-7D94-4B95-B3DC-5978F9C7FECB}" srcOrd="4" destOrd="0" presId="urn:microsoft.com/office/officeart/2005/8/layout/list1"/>
    <dgm:cxn modelId="{FE754ED0-34EB-44AB-B8DD-075CBB310D3A}" type="presParOf" srcId="{8D171F0F-7D94-4B95-B3DC-5978F9C7FECB}" destId="{579FBD32-BA8D-43C3-921B-1C2FC22A753F}" srcOrd="0" destOrd="0" presId="urn:microsoft.com/office/officeart/2005/8/layout/list1"/>
    <dgm:cxn modelId="{741751C2-917F-4412-B7C1-82E5148EC684}" type="presParOf" srcId="{8D171F0F-7D94-4B95-B3DC-5978F9C7FECB}" destId="{D4734EFF-B3A6-43C8-A7B9-8DDD6E27A2EE}" srcOrd="1" destOrd="0" presId="urn:microsoft.com/office/officeart/2005/8/layout/list1"/>
    <dgm:cxn modelId="{ADB7FDED-A464-4746-AE43-FABE470DFFED}" type="presParOf" srcId="{4573B2B2-4E04-431C-A823-FBC01D6D7AEF}" destId="{C1F77747-6023-497D-A981-9C37C1D92294}" srcOrd="5" destOrd="0" presId="urn:microsoft.com/office/officeart/2005/8/layout/list1"/>
    <dgm:cxn modelId="{170F80B7-F558-47C7-B48F-DB0A6BFCF2AC}" type="presParOf" srcId="{4573B2B2-4E04-431C-A823-FBC01D6D7AEF}" destId="{A0871D66-94BC-4DD9-B391-D236508948E6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00ACA2-7B15-46A2-BE59-DB9BCFA71D11}" type="doc">
      <dgm:prSet loTypeId="urn:microsoft.com/office/officeart/2005/8/layout/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4E8348D3-4A37-45B5-BE79-5F3FA942E7D6}">
      <dgm:prSet phldrT="[Text]"/>
      <dgm:spPr/>
      <dgm:t>
        <a:bodyPr/>
        <a:lstStyle/>
        <a:p>
          <a:r>
            <a:rPr lang="en-US" dirty="0"/>
            <a:t>Clustering</a:t>
          </a:r>
        </a:p>
      </dgm:t>
    </dgm:pt>
    <dgm:pt modelId="{BE46565F-AD14-4C4F-9C52-BA941B594023}" type="parTrans" cxnId="{5E2CD860-4842-4043-974B-D2574471CA27}">
      <dgm:prSet/>
      <dgm:spPr/>
      <dgm:t>
        <a:bodyPr/>
        <a:lstStyle/>
        <a:p>
          <a:endParaRPr lang="en-US"/>
        </a:p>
      </dgm:t>
    </dgm:pt>
    <dgm:pt modelId="{3F9C7A71-57F1-45F3-A253-D90F00787715}" type="sibTrans" cxnId="{5E2CD860-4842-4043-974B-D2574471CA27}">
      <dgm:prSet/>
      <dgm:spPr/>
      <dgm:t>
        <a:bodyPr/>
        <a:lstStyle/>
        <a:p>
          <a:endParaRPr lang="en-US"/>
        </a:p>
      </dgm:t>
    </dgm:pt>
    <dgm:pt modelId="{06265110-B1D7-4C39-8DE1-FC126CA6C750}">
      <dgm:prSet phldrT="[Text]"/>
      <dgm:spPr/>
      <dgm:t>
        <a:bodyPr/>
        <a:lstStyle/>
        <a:p>
          <a:r>
            <a:rPr lang="en-US" dirty="0"/>
            <a:t>What kinds of topics are present in this document database?</a:t>
          </a:r>
        </a:p>
      </dgm:t>
    </dgm:pt>
    <dgm:pt modelId="{AE7F1B7A-6DF0-4130-AC31-EBDC9919630A}" type="parTrans" cxnId="{176DD613-7E9D-4FB4-AF95-BAAAB95D1410}">
      <dgm:prSet/>
      <dgm:spPr/>
      <dgm:t>
        <a:bodyPr/>
        <a:lstStyle/>
        <a:p>
          <a:endParaRPr lang="en-US"/>
        </a:p>
      </dgm:t>
    </dgm:pt>
    <dgm:pt modelId="{441EEDC0-03C1-493E-9FD5-A5332C55BBBE}" type="sibTrans" cxnId="{176DD613-7E9D-4FB4-AF95-BAAAB95D1410}">
      <dgm:prSet/>
      <dgm:spPr/>
      <dgm:t>
        <a:bodyPr/>
        <a:lstStyle/>
        <a:p>
          <a:endParaRPr lang="en-US"/>
        </a:p>
      </dgm:t>
    </dgm:pt>
    <dgm:pt modelId="{5FDA7C99-A0AE-4DF2-B9DA-68B60B385F48}" type="pres">
      <dgm:prSet presAssocID="{6300ACA2-7B15-46A2-BE59-DB9BCFA71D11}" presName="linear" presStyleCnt="0">
        <dgm:presLayoutVars>
          <dgm:dir/>
          <dgm:animLvl val="lvl"/>
          <dgm:resizeHandles val="exact"/>
        </dgm:presLayoutVars>
      </dgm:prSet>
      <dgm:spPr/>
    </dgm:pt>
    <dgm:pt modelId="{93B14E96-5DDA-404E-8439-52C2831B1824}" type="pres">
      <dgm:prSet presAssocID="{4E8348D3-4A37-45B5-BE79-5F3FA942E7D6}" presName="parentLin" presStyleCnt="0"/>
      <dgm:spPr/>
    </dgm:pt>
    <dgm:pt modelId="{39EB3155-C1B8-4008-8EF9-627CA7C301E2}" type="pres">
      <dgm:prSet presAssocID="{4E8348D3-4A37-45B5-BE79-5F3FA942E7D6}" presName="parentLeftMargin" presStyleLbl="node1" presStyleIdx="0" presStyleCnt="1"/>
      <dgm:spPr/>
    </dgm:pt>
    <dgm:pt modelId="{E032A8CB-6E94-4810-866E-5C018D23871F}" type="pres">
      <dgm:prSet presAssocID="{4E8348D3-4A37-45B5-BE79-5F3FA942E7D6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1E70D0ED-1A47-4212-9FAA-7B78E0B4A50E}" type="pres">
      <dgm:prSet presAssocID="{4E8348D3-4A37-45B5-BE79-5F3FA942E7D6}" presName="negativeSpace" presStyleCnt="0"/>
      <dgm:spPr/>
    </dgm:pt>
    <dgm:pt modelId="{24C0D69E-9502-4205-BE81-F3E5DF439E58}" type="pres">
      <dgm:prSet presAssocID="{4E8348D3-4A37-45B5-BE79-5F3FA942E7D6}" presName="childText" presStyleLbl="conFgAcc1" presStyleIdx="0" presStyleCnt="1">
        <dgm:presLayoutVars>
          <dgm:bulletEnabled val="1"/>
        </dgm:presLayoutVars>
      </dgm:prSet>
      <dgm:spPr/>
    </dgm:pt>
  </dgm:ptLst>
  <dgm:cxnLst>
    <dgm:cxn modelId="{176DD613-7E9D-4FB4-AF95-BAAAB95D1410}" srcId="{4E8348D3-4A37-45B5-BE79-5F3FA942E7D6}" destId="{06265110-B1D7-4C39-8DE1-FC126CA6C750}" srcOrd="0" destOrd="0" parTransId="{AE7F1B7A-6DF0-4130-AC31-EBDC9919630A}" sibTransId="{441EEDC0-03C1-493E-9FD5-A5332C55BBBE}"/>
    <dgm:cxn modelId="{5E2CD860-4842-4043-974B-D2574471CA27}" srcId="{6300ACA2-7B15-46A2-BE59-DB9BCFA71D11}" destId="{4E8348D3-4A37-45B5-BE79-5F3FA942E7D6}" srcOrd="0" destOrd="0" parTransId="{BE46565F-AD14-4C4F-9C52-BA941B594023}" sibTransId="{3F9C7A71-57F1-45F3-A253-D90F00787715}"/>
    <dgm:cxn modelId="{74F4FD48-9B0B-48E3-A4FC-977CF6D5CFC2}" type="presOf" srcId="{6300ACA2-7B15-46A2-BE59-DB9BCFA71D11}" destId="{5FDA7C99-A0AE-4DF2-B9DA-68B60B385F48}" srcOrd="0" destOrd="0" presId="urn:microsoft.com/office/officeart/2005/8/layout/list1"/>
    <dgm:cxn modelId="{4023EA90-641F-4445-BF3D-395FF9525E8F}" type="presOf" srcId="{4E8348D3-4A37-45B5-BE79-5F3FA942E7D6}" destId="{E032A8CB-6E94-4810-866E-5C018D23871F}" srcOrd="1" destOrd="0" presId="urn:microsoft.com/office/officeart/2005/8/layout/list1"/>
    <dgm:cxn modelId="{6D2FFFAD-9121-4BA2-AB45-E5B88A65E4DF}" type="presOf" srcId="{4E8348D3-4A37-45B5-BE79-5F3FA942E7D6}" destId="{39EB3155-C1B8-4008-8EF9-627CA7C301E2}" srcOrd="0" destOrd="0" presId="urn:microsoft.com/office/officeart/2005/8/layout/list1"/>
    <dgm:cxn modelId="{0DCBB1D6-5EA2-4CB4-BE55-654B15D40B3D}" type="presOf" srcId="{06265110-B1D7-4C39-8DE1-FC126CA6C750}" destId="{24C0D69E-9502-4205-BE81-F3E5DF439E58}" srcOrd="0" destOrd="0" presId="urn:microsoft.com/office/officeart/2005/8/layout/list1"/>
    <dgm:cxn modelId="{96A88D2C-0917-4BF5-A6BE-8B89D6F26E83}" type="presParOf" srcId="{5FDA7C99-A0AE-4DF2-B9DA-68B60B385F48}" destId="{93B14E96-5DDA-404E-8439-52C2831B1824}" srcOrd="0" destOrd="0" presId="urn:microsoft.com/office/officeart/2005/8/layout/list1"/>
    <dgm:cxn modelId="{C97DB7EE-0239-4B38-A3DB-9BA517E54A6F}" type="presParOf" srcId="{93B14E96-5DDA-404E-8439-52C2831B1824}" destId="{39EB3155-C1B8-4008-8EF9-627CA7C301E2}" srcOrd="0" destOrd="0" presId="urn:microsoft.com/office/officeart/2005/8/layout/list1"/>
    <dgm:cxn modelId="{E5251F13-2269-4B38-8145-F98485BBF751}" type="presParOf" srcId="{93B14E96-5DDA-404E-8439-52C2831B1824}" destId="{E032A8CB-6E94-4810-866E-5C018D23871F}" srcOrd="1" destOrd="0" presId="urn:microsoft.com/office/officeart/2005/8/layout/list1"/>
    <dgm:cxn modelId="{EDBF8BA9-3BD8-45CD-9493-4D2A061BF0D9}" type="presParOf" srcId="{5FDA7C99-A0AE-4DF2-B9DA-68B60B385F48}" destId="{1E70D0ED-1A47-4212-9FAA-7B78E0B4A50E}" srcOrd="1" destOrd="0" presId="urn:microsoft.com/office/officeart/2005/8/layout/list1"/>
    <dgm:cxn modelId="{5AC83953-12D8-4E13-88E4-C5F5206D9FDF}" type="presParOf" srcId="{5FDA7C99-A0AE-4DF2-B9DA-68B60B385F48}" destId="{24C0D69E-9502-4205-BE81-F3E5DF439E58}" srcOrd="2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2E8FEAB-D49B-4602-BA9F-04E166CF1F0B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84456B1-72CC-4DAA-A56F-3A031BD96C01}">
      <dgm:prSet phldrT="[Text]"/>
      <dgm:spPr/>
      <dgm:t>
        <a:bodyPr/>
        <a:lstStyle/>
        <a:p>
          <a:r>
            <a:rPr lang="en-US" dirty="0"/>
            <a:t>Transformations</a:t>
          </a:r>
        </a:p>
      </dgm:t>
    </dgm:pt>
    <dgm:pt modelId="{2A240958-2312-42E5-865C-04ED6AAD6FC6}" type="parTrans" cxnId="{2BFD77B2-E97F-46C1-AEE1-E15880FCDF5C}">
      <dgm:prSet/>
      <dgm:spPr/>
      <dgm:t>
        <a:bodyPr/>
        <a:lstStyle/>
        <a:p>
          <a:endParaRPr lang="en-US"/>
        </a:p>
      </dgm:t>
    </dgm:pt>
    <dgm:pt modelId="{7E297A1D-A0B4-4F42-8C28-6D332C8A6D95}" type="sibTrans" cxnId="{2BFD77B2-E97F-46C1-AEE1-E15880FCDF5C}">
      <dgm:prSet/>
      <dgm:spPr/>
      <dgm:t>
        <a:bodyPr/>
        <a:lstStyle/>
        <a:p>
          <a:endParaRPr lang="en-US"/>
        </a:p>
      </dgm:t>
    </dgm:pt>
    <dgm:pt modelId="{686CDA72-0B74-4537-9C95-65CC357767E5}">
      <dgm:prSet phldrT="[Text]"/>
      <dgm:spPr/>
      <dgm:t>
        <a:bodyPr/>
        <a:lstStyle/>
        <a:p>
          <a:r>
            <a:rPr lang="en-US" dirty="0"/>
            <a:t>Missing Values</a:t>
          </a:r>
        </a:p>
      </dgm:t>
    </dgm:pt>
    <dgm:pt modelId="{7494964C-30BA-46A0-A01B-E79A3FB1CFB0}" type="parTrans" cxnId="{1DF7DEC4-E9FF-4944-8274-581AD76D7BA4}">
      <dgm:prSet/>
      <dgm:spPr/>
      <dgm:t>
        <a:bodyPr/>
        <a:lstStyle/>
        <a:p>
          <a:endParaRPr lang="en-US"/>
        </a:p>
      </dgm:t>
    </dgm:pt>
    <dgm:pt modelId="{CE10C4E8-DFAD-44B7-B0D0-49E36B499398}" type="sibTrans" cxnId="{1DF7DEC4-E9FF-4944-8274-581AD76D7BA4}">
      <dgm:prSet/>
      <dgm:spPr/>
      <dgm:t>
        <a:bodyPr/>
        <a:lstStyle/>
        <a:p>
          <a:endParaRPr lang="en-US"/>
        </a:p>
      </dgm:t>
    </dgm:pt>
    <dgm:pt modelId="{D552DF2F-2F0D-4813-96D0-CEE48B53D64A}">
      <dgm:prSet phldrT="[Text]"/>
      <dgm:spPr/>
      <dgm:t>
        <a:bodyPr/>
        <a:lstStyle/>
        <a:p>
          <a:r>
            <a:rPr lang="en-US" dirty="0"/>
            <a:t>Feature Selection</a:t>
          </a:r>
        </a:p>
      </dgm:t>
    </dgm:pt>
    <dgm:pt modelId="{1572E2EC-1DD4-4ABC-84BA-79061D6ECE9F}" type="parTrans" cxnId="{6E4AF234-D84B-4733-B5CA-1D17EC051759}">
      <dgm:prSet/>
      <dgm:spPr/>
      <dgm:t>
        <a:bodyPr/>
        <a:lstStyle/>
        <a:p>
          <a:endParaRPr lang="en-US"/>
        </a:p>
      </dgm:t>
    </dgm:pt>
    <dgm:pt modelId="{EC053AFC-0FC3-4D77-A93B-EC12C7DFF2CA}" type="sibTrans" cxnId="{6E4AF234-D84B-4733-B5CA-1D17EC051759}">
      <dgm:prSet/>
      <dgm:spPr/>
      <dgm:t>
        <a:bodyPr/>
        <a:lstStyle/>
        <a:p>
          <a:endParaRPr lang="en-US"/>
        </a:p>
      </dgm:t>
    </dgm:pt>
    <dgm:pt modelId="{6853518A-A4B8-43A3-B824-50285E120374}">
      <dgm:prSet phldrT="[Text]"/>
      <dgm:spPr/>
      <dgm:t>
        <a:bodyPr/>
        <a:lstStyle/>
        <a:p>
          <a:r>
            <a:rPr lang="en-US" dirty="0"/>
            <a:t>Learners	</a:t>
          </a:r>
        </a:p>
      </dgm:t>
    </dgm:pt>
    <dgm:pt modelId="{0DED7E52-2024-48BE-966B-241F909FF804}" type="parTrans" cxnId="{2987DCD2-492A-4D7B-A104-3093B47C32AA}">
      <dgm:prSet/>
      <dgm:spPr/>
      <dgm:t>
        <a:bodyPr/>
        <a:lstStyle/>
        <a:p>
          <a:endParaRPr lang="en-US"/>
        </a:p>
      </dgm:t>
    </dgm:pt>
    <dgm:pt modelId="{30252543-2A46-41FF-A324-5C6270983C45}" type="sibTrans" cxnId="{2987DCD2-492A-4D7B-A104-3093B47C32AA}">
      <dgm:prSet/>
      <dgm:spPr/>
      <dgm:t>
        <a:bodyPr/>
        <a:lstStyle/>
        <a:p>
          <a:endParaRPr lang="en-US"/>
        </a:p>
      </dgm:t>
    </dgm:pt>
    <dgm:pt modelId="{CFADA8E4-E0EE-44DA-A8EF-452DAD24C777}">
      <dgm:prSet phldrT="[Text]"/>
      <dgm:spPr/>
      <dgm:t>
        <a:bodyPr/>
        <a:lstStyle/>
        <a:p>
          <a:r>
            <a:rPr lang="en-US" dirty="0"/>
            <a:t>SVM</a:t>
          </a:r>
        </a:p>
      </dgm:t>
    </dgm:pt>
    <dgm:pt modelId="{EB2885C8-1D7E-44FE-970B-CA2D2F0A9316}" type="parTrans" cxnId="{AB5E4A76-4452-4D50-B434-62862D4DDFB1}">
      <dgm:prSet/>
      <dgm:spPr/>
      <dgm:t>
        <a:bodyPr/>
        <a:lstStyle/>
        <a:p>
          <a:endParaRPr lang="en-US"/>
        </a:p>
      </dgm:t>
    </dgm:pt>
    <dgm:pt modelId="{579B965C-36FA-4F44-8A4C-4A8963D15860}" type="sibTrans" cxnId="{AB5E4A76-4452-4D50-B434-62862D4DDFB1}">
      <dgm:prSet/>
      <dgm:spPr/>
      <dgm:t>
        <a:bodyPr/>
        <a:lstStyle/>
        <a:p>
          <a:endParaRPr lang="en-US"/>
        </a:p>
      </dgm:t>
    </dgm:pt>
    <dgm:pt modelId="{4FC618C9-BEB9-4CDC-9E1D-862B09C190DE}">
      <dgm:prSet phldrT="[Text]"/>
      <dgm:spPr/>
      <dgm:t>
        <a:bodyPr/>
        <a:lstStyle/>
        <a:p>
          <a:r>
            <a:rPr lang="en-US" dirty="0"/>
            <a:t>K-Means</a:t>
          </a:r>
        </a:p>
      </dgm:t>
    </dgm:pt>
    <dgm:pt modelId="{595410CA-28F7-4C6D-A38F-5C41384D6A50}" type="parTrans" cxnId="{301AA48E-7968-44FF-A31A-239F04998C53}">
      <dgm:prSet/>
      <dgm:spPr/>
      <dgm:t>
        <a:bodyPr/>
        <a:lstStyle/>
        <a:p>
          <a:endParaRPr lang="en-US"/>
        </a:p>
      </dgm:t>
    </dgm:pt>
    <dgm:pt modelId="{FBABDF00-B0C8-44CB-8B52-6C11F24ACFB2}" type="sibTrans" cxnId="{301AA48E-7968-44FF-A31A-239F04998C53}">
      <dgm:prSet/>
      <dgm:spPr/>
      <dgm:t>
        <a:bodyPr/>
        <a:lstStyle/>
        <a:p>
          <a:endParaRPr lang="en-US"/>
        </a:p>
      </dgm:t>
    </dgm:pt>
    <dgm:pt modelId="{9131B7FC-4827-472D-8535-DFA9BE2159AC}">
      <dgm:prSet phldrT="[Text]"/>
      <dgm:spPr/>
      <dgm:t>
        <a:bodyPr/>
        <a:lstStyle/>
        <a:p>
          <a:r>
            <a:rPr lang="en-US" dirty="0" err="1"/>
            <a:t>Misc</a:t>
          </a:r>
          <a:endParaRPr lang="en-US" dirty="0"/>
        </a:p>
      </dgm:t>
    </dgm:pt>
    <dgm:pt modelId="{7B015581-71E7-45C1-803A-7CA7E0489C95}" type="parTrans" cxnId="{0A1AE711-E41C-468A-8AE6-22DFB131CFFD}">
      <dgm:prSet/>
      <dgm:spPr/>
      <dgm:t>
        <a:bodyPr/>
        <a:lstStyle/>
        <a:p>
          <a:endParaRPr lang="en-US"/>
        </a:p>
      </dgm:t>
    </dgm:pt>
    <dgm:pt modelId="{A6B36923-D9F4-480E-B8D3-D59D4830EE6D}" type="sibTrans" cxnId="{0A1AE711-E41C-468A-8AE6-22DFB131CFFD}">
      <dgm:prSet/>
      <dgm:spPr/>
      <dgm:t>
        <a:bodyPr/>
        <a:lstStyle/>
        <a:p>
          <a:endParaRPr lang="en-US"/>
        </a:p>
      </dgm:t>
    </dgm:pt>
    <dgm:pt modelId="{B02BE67A-67AB-4934-9941-66BE8AE5E91F}">
      <dgm:prSet phldrT="[Text]"/>
      <dgm:spPr/>
      <dgm:t>
        <a:bodyPr/>
        <a:lstStyle/>
        <a:p>
          <a:r>
            <a:rPr lang="en-US" dirty="0"/>
            <a:t>Data Loaders</a:t>
          </a:r>
        </a:p>
      </dgm:t>
    </dgm:pt>
    <dgm:pt modelId="{F3FFE221-0E78-4698-9BC4-D37CD2FD419C}" type="parTrans" cxnId="{5211488A-8622-4A51-B89C-F77941CEBFD4}">
      <dgm:prSet/>
      <dgm:spPr/>
      <dgm:t>
        <a:bodyPr/>
        <a:lstStyle/>
        <a:p>
          <a:endParaRPr lang="en-US"/>
        </a:p>
      </dgm:t>
    </dgm:pt>
    <dgm:pt modelId="{8C4399CC-E248-46E9-B553-3793A3A9236D}" type="sibTrans" cxnId="{5211488A-8622-4A51-B89C-F77941CEBFD4}">
      <dgm:prSet/>
      <dgm:spPr/>
      <dgm:t>
        <a:bodyPr/>
        <a:lstStyle/>
        <a:p>
          <a:endParaRPr lang="en-US"/>
        </a:p>
      </dgm:t>
    </dgm:pt>
    <dgm:pt modelId="{E06E5D1E-FE1A-40BD-B9D1-F0C985D6037A}">
      <dgm:prSet phldrT="[Text]"/>
      <dgm:spPr/>
      <dgm:t>
        <a:bodyPr/>
        <a:lstStyle/>
        <a:p>
          <a:r>
            <a:rPr lang="en-US" dirty="0"/>
            <a:t>Evaluators</a:t>
          </a:r>
        </a:p>
      </dgm:t>
    </dgm:pt>
    <dgm:pt modelId="{F182F5F4-A122-4303-9D7A-627C9EA9D148}" type="parTrans" cxnId="{17ED7FE3-9D78-49F7-9389-BDD7DFDABB2F}">
      <dgm:prSet/>
      <dgm:spPr/>
      <dgm:t>
        <a:bodyPr/>
        <a:lstStyle/>
        <a:p>
          <a:endParaRPr lang="en-US"/>
        </a:p>
      </dgm:t>
    </dgm:pt>
    <dgm:pt modelId="{AA807A4D-6E09-4C50-9E47-45706A2BEE05}" type="sibTrans" cxnId="{17ED7FE3-9D78-49F7-9389-BDD7DFDABB2F}">
      <dgm:prSet/>
      <dgm:spPr/>
      <dgm:t>
        <a:bodyPr/>
        <a:lstStyle/>
        <a:p>
          <a:endParaRPr lang="en-US"/>
        </a:p>
      </dgm:t>
    </dgm:pt>
    <dgm:pt modelId="{1BE98BB8-5C33-4E96-8DBF-70B146759E5E}">
      <dgm:prSet phldrT="[Text]"/>
      <dgm:spPr/>
      <dgm:t>
        <a:bodyPr/>
        <a:lstStyle/>
        <a:p>
          <a:r>
            <a:rPr lang="en-US" dirty="0"/>
            <a:t>Extensions</a:t>
          </a:r>
        </a:p>
      </dgm:t>
    </dgm:pt>
    <dgm:pt modelId="{36548BDE-8315-40A6-8A20-1FE88C9F865E}" type="parTrans" cxnId="{C6F15401-8A61-4A70-8BD9-082A052276E9}">
      <dgm:prSet/>
      <dgm:spPr/>
      <dgm:t>
        <a:bodyPr/>
        <a:lstStyle/>
        <a:p>
          <a:endParaRPr lang="en-US"/>
        </a:p>
      </dgm:t>
    </dgm:pt>
    <dgm:pt modelId="{D3B61FF2-DA29-454C-849B-430B4DA0B96E}" type="sibTrans" cxnId="{C6F15401-8A61-4A70-8BD9-082A052276E9}">
      <dgm:prSet/>
      <dgm:spPr/>
      <dgm:t>
        <a:bodyPr/>
        <a:lstStyle/>
        <a:p>
          <a:endParaRPr lang="en-US"/>
        </a:p>
      </dgm:t>
    </dgm:pt>
    <dgm:pt modelId="{A26B0ACD-C6FA-41E8-823A-EF3BEA6244D1}">
      <dgm:prSet phldrT="[Text]"/>
      <dgm:spPr/>
      <dgm:t>
        <a:bodyPr/>
        <a:lstStyle/>
        <a:p>
          <a:r>
            <a:rPr lang="en-US" dirty="0"/>
            <a:t>Normalization</a:t>
          </a:r>
        </a:p>
      </dgm:t>
    </dgm:pt>
    <dgm:pt modelId="{71D67A0D-CE5E-446C-A14E-86AFEA195C6B}" type="parTrans" cxnId="{A9EA58EC-74B9-4BFC-B28A-48B5B4D5AEAF}">
      <dgm:prSet/>
      <dgm:spPr/>
      <dgm:t>
        <a:bodyPr/>
        <a:lstStyle/>
        <a:p>
          <a:endParaRPr lang="en-US"/>
        </a:p>
      </dgm:t>
    </dgm:pt>
    <dgm:pt modelId="{2F4D4B29-325F-4555-9DC1-F0A148F9A2E5}" type="sibTrans" cxnId="{A9EA58EC-74B9-4BFC-B28A-48B5B4D5AEAF}">
      <dgm:prSet/>
      <dgm:spPr/>
      <dgm:t>
        <a:bodyPr/>
        <a:lstStyle/>
        <a:p>
          <a:endParaRPr lang="en-US"/>
        </a:p>
      </dgm:t>
    </dgm:pt>
    <dgm:pt modelId="{10D864CB-4998-4FDA-B6E4-C80A83617C90}">
      <dgm:prSet phldrT="[Text]"/>
      <dgm:spPr/>
      <dgm:t>
        <a:bodyPr/>
        <a:lstStyle/>
        <a:p>
          <a:r>
            <a:rPr lang="en-US" dirty="0"/>
            <a:t>Boosted Trees</a:t>
          </a:r>
        </a:p>
      </dgm:t>
    </dgm:pt>
    <dgm:pt modelId="{2518F012-702B-4F70-855E-828D3BBF74E2}" type="parTrans" cxnId="{8B07F3AA-8587-4F86-A85B-5F727F8AC27C}">
      <dgm:prSet/>
      <dgm:spPr/>
      <dgm:t>
        <a:bodyPr/>
        <a:lstStyle/>
        <a:p>
          <a:endParaRPr lang="en-US"/>
        </a:p>
      </dgm:t>
    </dgm:pt>
    <dgm:pt modelId="{9541AF6D-7653-4CA5-9071-BF115DAE3040}" type="sibTrans" cxnId="{8B07F3AA-8587-4F86-A85B-5F727F8AC27C}">
      <dgm:prSet/>
      <dgm:spPr/>
      <dgm:t>
        <a:bodyPr/>
        <a:lstStyle/>
        <a:p>
          <a:endParaRPr lang="en-US"/>
        </a:p>
      </dgm:t>
    </dgm:pt>
    <dgm:pt modelId="{4098ABD1-52C5-41BD-8765-30E2503A458D}">
      <dgm:prSet phldrT="[Text]"/>
      <dgm:spPr/>
      <dgm:t>
        <a:bodyPr/>
        <a:lstStyle/>
        <a:p>
          <a:r>
            <a:rPr lang="en-US" dirty="0"/>
            <a:t>TensorFlow</a:t>
          </a:r>
        </a:p>
      </dgm:t>
    </dgm:pt>
    <dgm:pt modelId="{4382AFEA-1281-4EE5-90B3-498C4C82D14E}" type="parTrans" cxnId="{AF20D789-2BEB-40BF-8F84-99684870B77F}">
      <dgm:prSet/>
      <dgm:spPr/>
      <dgm:t>
        <a:bodyPr/>
        <a:lstStyle/>
        <a:p>
          <a:endParaRPr lang="en-US"/>
        </a:p>
      </dgm:t>
    </dgm:pt>
    <dgm:pt modelId="{F67C5083-5B62-42CC-9F92-A43D702F18AF}" type="sibTrans" cxnId="{AF20D789-2BEB-40BF-8F84-99684870B77F}">
      <dgm:prSet/>
      <dgm:spPr/>
      <dgm:t>
        <a:bodyPr/>
        <a:lstStyle/>
        <a:p>
          <a:endParaRPr lang="en-US"/>
        </a:p>
      </dgm:t>
    </dgm:pt>
    <dgm:pt modelId="{3496D8A5-97A4-4497-AC1A-37BA2928656B}">
      <dgm:prSet phldrT="[Text]"/>
      <dgm:spPr/>
      <dgm:t>
        <a:bodyPr/>
        <a:lstStyle/>
        <a:p>
          <a:r>
            <a:rPr lang="en-US" dirty="0"/>
            <a:t>CNTK</a:t>
          </a:r>
        </a:p>
      </dgm:t>
    </dgm:pt>
    <dgm:pt modelId="{840C9BCE-6F48-4C3A-B489-1E4441F1163B}" type="parTrans" cxnId="{17509BB9-464D-459D-B481-A7816EBB8B26}">
      <dgm:prSet/>
      <dgm:spPr/>
      <dgm:t>
        <a:bodyPr/>
        <a:lstStyle/>
        <a:p>
          <a:endParaRPr lang="en-US"/>
        </a:p>
      </dgm:t>
    </dgm:pt>
    <dgm:pt modelId="{849F599C-16BA-4279-B097-C870268899B0}" type="sibTrans" cxnId="{17509BB9-464D-459D-B481-A7816EBB8B26}">
      <dgm:prSet/>
      <dgm:spPr/>
      <dgm:t>
        <a:bodyPr/>
        <a:lstStyle/>
        <a:p>
          <a:endParaRPr lang="en-US"/>
        </a:p>
      </dgm:t>
    </dgm:pt>
    <dgm:pt modelId="{85EC6568-D27E-461D-B467-B2D63DCE749D}">
      <dgm:prSet phldrT="[Text]"/>
      <dgm:spPr/>
      <dgm:t>
        <a:bodyPr/>
        <a:lstStyle/>
        <a:p>
          <a:r>
            <a:rPr lang="en-US" dirty="0"/>
            <a:t>ONNX</a:t>
          </a:r>
        </a:p>
      </dgm:t>
    </dgm:pt>
    <dgm:pt modelId="{8F263135-3586-46BA-89ED-78787D9F63A0}" type="parTrans" cxnId="{CDCAEA28-077A-4D4F-B08B-F17CB517C988}">
      <dgm:prSet/>
      <dgm:spPr/>
      <dgm:t>
        <a:bodyPr/>
        <a:lstStyle/>
        <a:p>
          <a:endParaRPr lang="en-US"/>
        </a:p>
      </dgm:t>
    </dgm:pt>
    <dgm:pt modelId="{1C0F5176-CB6B-4F37-BBFB-AD8F969E584B}" type="sibTrans" cxnId="{CDCAEA28-077A-4D4F-B08B-F17CB517C988}">
      <dgm:prSet/>
      <dgm:spPr/>
      <dgm:t>
        <a:bodyPr/>
        <a:lstStyle/>
        <a:p>
          <a:endParaRPr lang="en-US"/>
        </a:p>
      </dgm:t>
    </dgm:pt>
    <dgm:pt modelId="{B14D7F97-DBA2-40C6-8F55-8A8EC99D1DB0}">
      <dgm:prSet phldrT="[Text]"/>
      <dgm:spPr/>
      <dgm:t>
        <a:bodyPr/>
        <a:lstStyle/>
        <a:p>
          <a:r>
            <a:rPr lang="en-US" dirty="0"/>
            <a:t>Accord.NET</a:t>
          </a:r>
        </a:p>
      </dgm:t>
    </dgm:pt>
    <dgm:pt modelId="{BC21A801-8B41-4E39-B28D-7F67FA47A903}" type="parTrans" cxnId="{53DF98B9-4CF7-4102-AA39-58F44F54C232}">
      <dgm:prSet/>
      <dgm:spPr/>
      <dgm:t>
        <a:bodyPr/>
        <a:lstStyle/>
        <a:p>
          <a:endParaRPr lang="en-US"/>
        </a:p>
      </dgm:t>
    </dgm:pt>
    <dgm:pt modelId="{5EFC3135-5FC2-42D0-A579-2498E279E731}" type="sibTrans" cxnId="{53DF98B9-4CF7-4102-AA39-58F44F54C232}">
      <dgm:prSet/>
      <dgm:spPr/>
      <dgm:t>
        <a:bodyPr/>
        <a:lstStyle/>
        <a:p>
          <a:endParaRPr lang="en-US"/>
        </a:p>
      </dgm:t>
    </dgm:pt>
    <dgm:pt modelId="{08F4520C-3850-4134-A372-81ED741CD990}" type="pres">
      <dgm:prSet presAssocID="{E2E8FEAB-D49B-4602-BA9F-04E166CF1F0B}" presName="Name0" presStyleCnt="0">
        <dgm:presLayoutVars>
          <dgm:dir/>
          <dgm:animLvl val="lvl"/>
          <dgm:resizeHandles val="exact"/>
        </dgm:presLayoutVars>
      </dgm:prSet>
      <dgm:spPr/>
    </dgm:pt>
    <dgm:pt modelId="{F68CED82-D0BE-4653-A095-031A15B8D9E6}" type="pres">
      <dgm:prSet presAssocID="{484456B1-72CC-4DAA-A56F-3A031BD96C01}" presName="composite" presStyleCnt="0"/>
      <dgm:spPr/>
    </dgm:pt>
    <dgm:pt modelId="{54CA7F57-39CE-4833-9D4F-A55483BE4BAE}" type="pres">
      <dgm:prSet presAssocID="{484456B1-72CC-4DAA-A56F-3A031BD96C01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3AD3BC08-2C97-415B-BF36-0F8ACC718D51}" type="pres">
      <dgm:prSet presAssocID="{484456B1-72CC-4DAA-A56F-3A031BD96C01}" presName="desTx" presStyleLbl="alignAccFollowNode1" presStyleIdx="0" presStyleCnt="4">
        <dgm:presLayoutVars>
          <dgm:bulletEnabled val="1"/>
        </dgm:presLayoutVars>
      </dgm:prSet>
      <dgm:spPr/>
    </dgm:pt>
    <dgm:pt modelId="{310A6E68-E9E6-4686-B67F-26BCECF1ED50}" type="pres">
      <dgm:prSet presAssocID="{7E297A1D-A0B4-4F42-8C28-6D332C8A6D95}" presName="space" presStyleCnt="0"/>
      <dgm:spPr/>
    </dgm:pt>
    <dgm:pt modelId="{D2C73CD4-06D2-40D9-AE90-574F6E5F5D61}" type="pres">
      <dgm:prSet presAssocID="{6853518A-A4B8-43A3-B824-50285E120374}" presName="composite" presStyleCnt="0"/>
      <dgm:spPr/>
    </dgm:pt>
    <dgm:pt modelId="{788F4D81-63BF-435E-BE41-CADFABA749B4}" type="pres">
      <dgm:prSet presAssocID="{6853518A-A4B8-43A3-B824-50285E120374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37C37359-2EC6-413D-96B0-D04A28E77EE0}" type="pres">
      <dgm:prSet presAssocID="{6853518A-A4B8-43A3-B824-50285E120374}" presName="desTx" presStyleLbl="alignAccFollowNode1" presStyleIdx="1" presStyleCnt="4">
        <dgm:presLayoutVars>
          <dgm:bulletEnabled val="1"/>
        </dgm:presLayoutVars>
      </dgm:prSet>
      <dgm:spPr/>
    </dgm:pt>
    <dgm:pt modelId="{EB2EAB17-9386-40D0-89E9-484823209F92}" type="pres">
      <dgm:prSet presAssocID="{30252543-2A46-41FF-A324-5C6270983C45}" presName="space" presStyleCnt="0"/>
      <dgm:spPr/>
    </dgm:pt>
    <dgm:pt modelId="{4B27E7CE-5398-4D53-9A15-DF851B10BEFA}" type="pres">
      <dgm:prSet presAssocID="{9131B7FC-4827-472D-8535-DFA9BE2159AC}" presName="composite" presStyleCnt="0"/>
      <dgm:spPr/>
    </dgm:pt>
    <dgm:pt modelId="{F8A0F957-50F7-4A77-B73A-675F31875EAB}" type="pres">
      <dgm:prSet presAssocID="{9131B7FC-4827-472D-8535-DFA9BE2159AC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791FDE32-F4F0-4171-96D6-A17ED3D5C719}" type="pres">
      <dgm:prSet presAssocID="{9131B7FC-4827-472D-8535-DFA9BE2159AC}" presName="desTx" presStyleLbl="alignAccFollowNode1" presStyleIdx="2" presStyleCnt="4">
        <dgm:presLayoutVars>
          <dgm:bulletEnabled val="1"/>
        </dgm:presLayoutVars>
      </dgm:prSet>
      <dgm:spPr/>
    </dgm:pt>
    <dgm:pt modelId="{BD6BB3B2-8E95-4698-A7EE-689ABAD35F0E}" type="pres">
      <dgm:prSet presAssocID="{A6B36923-D9F4-480E-B8D3-D59D4830EE6D}" presName="space" presStyleCnt="0"/>
      <dgm:spPr/>
    </dgm:pt>
    <dgm:pt modelId="{A3FCFF29-AC09-415A-8F55-36FE7449A404}" type="pres">
      <dgm:prSet presAssocID="{1BE98BB8-5C33-4E96-8DBF-70B146759E5E}" presName="composite" presStyleCnt="0"/>
      <dgm:spPr/>
    </dgm:pt>
    <dgm:pt modelId="{BFA8D8D4-553F-4AE5-806F-67A42A44D21A}" type="pres">
      <dgm:prSet presAssocID="{1BE98BB8-5C33-4E96-8DBF-70B146759E5E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464FD7A6-D35C-4C9C-8EB0-C61FA8BF58EA}" type="pres">
      <dgm:prSet presAssocID="{1BE98BB8-5C33-4E96-8DBF-70B146759E5E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C6F15401-8A61-4A70-8BD9-082A052276E9}" srcId="{E2E8FEAB-D49B-4602-BA9F-04E166CF1F0B}" destId="{1BE98BB8-5C33-4E96-8DBF-70B146759E5E}" srcOrd="3" destOrd="0" parTransId="{36548BDE-8315-40A6-8A20-1FE88C9F865E}" sibTransId="{D3B61FF2-DA29-454C-849B-430B4DA0B96E}"/>
    <dgm:cxn modelId="{4F1FD103-789A-410A-95F4-00AFD6D20125}" type="presOf" srcId="{686CDA72-0B74-4537-9C95-65CC357767E5}" destId="{3AD3BC08-2C97-415B-BF36-0F8ACC718D51}" srcOrd="0" destOrd="0" presId="urn:microsoft.com/office/officeart/2005/8/layout/hList1"/>
    <dgm:cxn modelId="{0A1AE711-E41C-468A-8AE6-22DFB131CFFD}" srcId="{E2E8FEAB-D49B-4602-BA9F-04E166CF1F0B}" destId="{9131B7FC-4827-472D-8535-DFA9BE2159AC}" srcOrd="2" destOrd="0" parTransId="{7B015581-71E7-45C1-803A-7CA7E0489C95}" sibTransId="{A6B36923-D9F4-480E-B8D3-D59D4830EE6D}"/>
    <dgm:cxn modelId="{9F698922-8559-4B29-98DE-0CA698F7D905}" type="presOf" srcId="{1BE98BB8-5C33-4E96-8DBF-70B146759E5E}" destId="{BFA8D8D4-553F-4AE5-806F-67A42A44D21A}" srcOrd="0" destOrd="0" presId="urn:microsoft.com/office/officeart/2005/8/layout/hList1"/>
    <dgm:cxn modelId="{CDCAEA28-077A-4D4F-B08B-F17CB517C988}" srcId="{1BE98BB8-5C33-4E96-8DBF-70B146759E5E}" destId="{85EC6568-D27E-461D-B467-B2D63DCE749D}" srcOrd="2" destOrd="0" parTransId="{8F263135-3586-46BA-89ED-78787D9F63A0}" sibTransId="{1C0F5176-CB6B-4F37-BBFB-AD8F969E584B}"/>
    <dgm:cxn modelId="{9A6DE231-B7B4-4E4B-9C71-9284C2F91624}" type="presOf" srcId="{B14D7F97-DBA2-40C6-8F55-8A8EC99D1DB0}" destId="{464FD7A6-D35C-4C9C-8EB0-C61FA8BF58EA}" srcOrd="0" destOrd="3" presId="urn:microsoft.com/office/officeart/2005/8/layout/hList1"/>
    <dgm:cxn modelId="{6E4AF234-D84B-4733-B5CA-1D17EC051759}" srcId="{484456B1-72CC-4DAA-A56F-3A031BD96C01}" destId="{D552DF2F-2F0D-4813-96D0-CEE48B53D64A}" srcOrd="1" destOrd="0" parTransId="{1572E2EC-1DD4-4ABC-84BA-79061D6ECE9F}" sibTransId="{EC053AFC-0FC3-4D77-A93B-EC12C7DFF2CA}"/>
    <dgm:cxn modelId="{533F7C35-B2FA-4326-B69E-A4E887343870}" type="presOf" srcId="{CFADA8E4-E0EE-44DA-A8EF-452DAD24C777}" destId="{37C37359-2EC6-413D-96B0-D04A28E77EE0}" srcOrd="0" destOrd="0" presId="urn:microsoft.com/office/officeart/2005/8/layout/hList1"/>
    <dgm:cxn modelId="{1E758836-7542-4E0D-BDF7-033CD8229442}" type="presOf" srcId="{85EC6568-D27E-461D-B467-B2D63DCE749D}" destId="{464FD7A6-D35C-4C9C-8EB0-C61FA8BF58EA}" srcOrd="0" destOrd="2" presId="urn:microsoft.com/office/officeart/2005/8/layout/hList1"/>
    <dgm:cxn modelId="{19FADF48-505C-4B91-AE3C-C41439396556}" type="presOf" srcId="{6853518A-A4B8-43A3-B824-50285E120374}" destId="{788F4D81-63BF-435E-BE41-CADFABA749B4}" srcOrd="0" destOrd="0" presId="urn:microsoft.com/office/officeart/2005/8/layout/hList1"/>
    <dgm:cxn modelId="{7DB93049-C6CB-4C1D-91E5-F1654B6C71D0}" type="presOf" srcId="{484456B1-72CC-4DAA-A56F-3A031BD96C01}" destId="{54CA7F57-39CE-4833-9D4F-A55483BE4BAE}" srcOrd="0" destOrd="0" presId="urn:microsoft.com/office/officeart/2005/8/layout/hList1"/>
    <dgm:cxn modelId="{92A6646A-192E-4D41-8225-B3B0F139A28B}" type="presOf" srcId="{E06E5D1E-FE1A-40BD-B9D1-F0C985D6037A}" destId="{791FDE32-F4F0-4171-96D6-A17ED3D5C719}" srcOrd="0" destOrd="1" presId="urn:microsoft.com/office/officeart/2005/8/layout/hList1"/>
    <dgm:cxn modelId="{AB5E4A76-4452-4D50-B434-62862D4DDFB1}" srcId="{6853518A-A4B8-43A3-B824-50285E120374}" destId="{CFADA8E4-E0EE-44DA-A8EF-452DAD24C777}" srcOrd="0" destOrd="0" parTransId="{EB2885C8-1D7E-44FE-970B-CA2D2F0A9316}" sibTransId="{579B965C-36FA-4F44-8A4C-4A8963D15860}"/>
    <dgm:cxn modelId="{CC595F83-A6EE-4C75-B878-AD7DA6215D64}" type="presOf" srcId="{B02BE67A-67AB-4934-9941-66BE8AE5E91F}" destId="{791FDE32-F4F0-4171-96D6-A17ED3D5C719}" srcOrd="0" destOrd="0" presId="urn:microsoft.com/office/officeart/2005/8/layout/hList1"/>
    <dgm:cxn modelId="{DFEE7583-54B7-478B-919E-195E056E53E8}" type="presOf" srcId="{4FC618C9-BEB9-4CDC-9E1D-862B09C190DE}" destId="{37C37359-2EC6-413D-96B0-D04A28E77EE0}" srcOrd="0" destOrd="1" presId="urn:microsoft.com/office/officeart/2005/8/layout/hList1"/>
    <dgm:cxn modelId="{AF20D789-2BEB-40BF-8F84-99684870B77F}" srcId="{1BE98BB8-5C33-4E96-8DBF-70B146759E5E}" destId="{4098ABD1-52C5-41BD-8765-30E2503A458D}" srcOrd="0" destOrd="0" parTransId="{4382AFEA-1281-4EE5-90B3-498C4C82D14E}" sibTransId="{F67C5083-5B62-42CC-9F92-A43D702F18AF}"/>
    <dgm:cxn modelId="{5211488A-8622-4A51-B89C-F77941CEBFD4}" srcId="{9131B7FC-4827-472D-8535-DFA9BE2159AC}" destId="{B02BE67A-67AB-4934-9941-66BE8AE5E91F}" srcOrd="0" destOrd="0" parTransId="{F3FFE221-0E78-4698-9BC4-D37CD2FD419C}" sibTransId="{8C4399CC-E248-46E9-B553-3793A3A9236D}"/>
    <dgm:cxn modelId="{301AA48E-7968-44FF-A31A-239F04998C53}" srcId="{6853518A-A4B8-43A3-B824-50285E120374}" destId="{4FC618C9-BEB9-4CDC-9E1D-862B09C190DE}" srcOrd="1" destOrd="0" parTransId="{595410CA-28F7-4C6D-A38F-5C41384D6A50}" sibTransId="{FBABDF00-B0C8-44CB-8B52-6C11F24ACFB2}"/>
    <dgm:cxn modelId="{FAFAB49B-569E-4C64-ACB0-6A15FC985F42}" type="presOf" srcId="{10D864CB-4998-4FDA-B6E4-C80A83617C90}" destId="{37C37359-2EC6-413D-96B0-D04A28E77EE0}" srcOrd="0" destOrd="2" presId="urn:microsoft.com/office/officeart/2005/8/layout/hList1"/>
    <dgm:cxn modelId="{8B07F3AA-8587-4F86-A85B-5F727F8AC27C}" srcId="{6853518A-A4B8-43A3-B824-50285E120374}" destId="{10D864CB-4998-4FDA-B6E4-C80A83617C90}" srcOrd="2" destOrd="0" parTransId="{2518F012-702B-4F70-855E-828D3BBF74E2}" sibTransId="{9541AF6D-7653-4CA5-9071-BF115DAE3040}"/>
    <dgm:cxn modelId="{F981D8B0-6593-4529-868B-657BF881F5B5}" type="presOf" srcId="{9131B7FC-4827-472D-8535-DFA9BE2159AC}" destId="{F8A0F957-50F7-4A77-B73A-675F31875EAB}" srcOrd="0" destOrd="0" presId="urn:microsoft.com/office/officeart/2005/8/layout/hList1"/>
    <dgm:cxn modelId="{2BFD77B2-E97F-46C1-AEE1-E15880FCDF5C}" srcId="{E2E8FEAB-D49B-4602-BA9F-04E166CF1F0B}" destId="{484456B1-72CC-4DAA-A56F-3A031BD96C01}" srcOrd="0" destOrd="0" parTransId="{2A240958-2312-42E5-865C-04ED6AAD6FC6}" sibTransId="{7E297A1D-A0B4-4F42-8C28-6D332C8A6D95}"/>
    <dgm:cxn modelId="{2B82DBB3-DAB4-491F-90C9-493DF4704E2B}" type="presOf" srcId="{3496D8A5-97A4-4497-AC1A-37BA2928656B}" destId="{464FD7A6-D35C-4C9C-8EB0-C61FA8BF58EA}" srcOrd="0" destOrd="1" presId="urn:microsoft.com/office/officeart/2005/8/layout/hList1"/>
    <dgm:cxn modelId="{53DF98B9-4CF7-4102-AA39-58F44F54C232}" srcId="{1BE98BB8-5C33-4E96-8DBF-70B146759E5E}" destId="{B14D7F97-DBA2-40C6-8F55-8A8EC99D1DB0}" srcOrd="3" destOrd="0" parTransId="{BC21A801-8B41-4E39-B28D-7F67FA47A903}" sibTransId="{5EFC3135-5FC2-42D0-A579-2498E279E731}"/>
    <dgm:cxn modelId="{17509BB9-464D-459D-B481-A7816EBB8B26}" srcId="{1BE98BB8-5C33-4E96-8DBF-70B146759E5E}" destId="{3496D8A5-97A4-4497-AC1A-37BA2928656B}" srcOrd="1" destOrd="0" parTransId="{840C9BCE-6F48-4C3A-B489-1E4441F1163B}" sibTransId="{849F599C-16BA-4279-B097-C870268899B0}"/>
    <dgm:cxn modelId="{F9CECEB9-8DAC-4B63-AE94-1BE4EA5D1F4D}" type="presOf" srcId="{E2E8FEAB-D49B-4602-BA9F-04E166CF1F0B}" destId="{08F4520C-3850-4134-A372-81ED741CD990}" srcOrd="0" destOrd="0" presId="urn:microsoft.com/office/officeart/2005/8/layout/hList1"/>
    <dgm:cxn modelId="{0D028FC2-2F41-4AA6-AAE5-5400E46E6960}" type="presOf" srcId="{D552DF2F-2F0D-4813-96D0-CEE48B53D64A}" destId="{3AD3BC08-2C97-415B-BF36-0F8ACC718D51}" srcOrd="0" destOrd="1" presId="urn:microsoft.com/office/officeart/2005/8/layout/hList1"/>
    <dgm:cxn modelId="{1DF7DEC4-E9FF-4944-8274-581AD76D7BA4}" srcId="{484456B1-72CC-4DAA-A56F-3A031BD96C01}" destId="{686CDA72-0B74-4537-9C95-65CC357767E5}" srcOrd="0" destOrd="0" parTransId="{7494964C-30BA-46A0-A01B-E79A3FB1CFB0}" sibTransId="{CE10C4E8-DFAD-44B7-B0D0-49E36B499398}"/>
    <dgm:cxn modelId="{841A94D1-B401-46E6-8469-B6B2887F0FA8}" type="presOf" srcId="{4098ABD1-52C5-41BD-8765-30E2503A458D}" destId="{464FD7A6-D35C-4C9C-8EB0-C61FA8BF58EA}" srcOrd="0" destOrd="0" presId="urn:microsoft.com/office/officeart/2005/8/layout/hList1"/>
    <dgm:cxn modelId="{76CB3FD2-C94D-4C6F-9DAC-30E931A7E75F}" type="presOf" srcId="{A26B0ACD-C6FA-41E8-823A-EF3BEA6244D1}" destId="{3AD3BC08-2C97-415B-BF36-0F8ACC718D51}" srcOrd="0" destOrd="2" presId="urn:microsoft.com/office/officeart/2005/8/layout/hList1"/>
    <dgm:cxn modelId="{2987DCD2-492A-4D7B-A104-3093B47C32AA}" srcId="{E2E8FEAB-D49B-4602-BA9F-04E166CF1F0B}" destId="{6853518A-A4B8-43A3-B824-50285E120374}" srcOrd="1" destOrd="0" parTransId="{0DED7E52-2024-48BE-966B-241F909FF804}" sibTransId="{30252543-2A46-41FF-A324-5C6270983C45}"/>
    <dgm:cxn modelId="{17ED7FE3-9D78-49F7-9389-BDD7DFDABB2F}" srcId="{9131B7FC-4827-472D-8535-DFA9BE2159AC}" destId="{E06E5D1E-FE1A-40BD-B9D1-F0C985D6037A}" srcOrd="1" destOrd="0" parTransId="{F182F5F4-A122-4303-9D7A-627C9EA9D148}" sibTransId="{AA807A4D-6E09-4C50-9E47-45706A2BEE05}"/>
    <dgm:cxn modelId="{A9EA58EC-74B9-4BFC-B28A-48B5B4D5AEAF}" srcId="{484456B1-72CC-4DAA-A56F-3A031BD96C01}" destId="{A26B0ACD-C6FA-41E8-823A-EF3BEA6244D1}" srcOrd="2" destOrd="0" parTransId="{71D67A0D-CE5E-446C-A14E-86AFEA195C6B}" sibTransId="{2F4D4B29-325F-4555-9DC1-F0A148F9A2E5}"/>
    <dgm:cxn modelId="{649C2117-4DC8-47C8-A338-A8EAF39AC67B}" type="presParOf" srcId="{08F4520C-3850-4134-A372-81ED741CD990}" destId="{F68CED82-D0BE-4653-A095-031A15B8D9E6}" srcOrd="0" destOrd="0" presId="urn:microsoft.com/office/officeart/2005/8/layout/hList1"/>
    <dgm:cxn modelId="{E6BC46AF-3CB6-49CF-9B2C-E9C4157C497D}" type="presParOf" srcId="{F68CED82-D0BE-4653-A095-031A15B8D9E6}" destId="{54CA7F57-39CE-4833-9D4F-A55483BE4BAE}" srcOrd="0" destOrd="0" presId="urn:microsoft.com/office/officeart/2005/8/layout/hList1"/>
    <dgm:cxn modelId="{9631A531-D238-40AA-905B-1EE8CC51CBF7}" type="presParOf" srcId="{F68CED82-D0BE-4653-A095-031A15B8D9E6}" destId="{3AD3BC08-2C97-415B-BF36-0F8ACC718D51}" srcOrd="1" destOrd="0" presId="urn:microsoft.com/office/officeart/2005/8/layout/hList1"/>
    <dgm:cxn modelId="{E0341E53-8598-4526-8A73-ECEE82AE612E}" type="presParOf" srcId="{08F4520C-3850-4134-A372-81ED741CD990}" destId="{310A6E68-E9E6-4686-B67F-26BCECF1ED50}" srcOrd="1" destOrd="0" presId="urn:microsoft.com/office/officeart/2005/8/layout/hList1"/>
    <dgm:cxn modelId="{DCAF10B1-05D5-4412-AA28-CA128CEA5589}" type="presParOf" srcId="{08F4520C-3850-4134-A372-81ED741CD990}" destId="{D2C73CD4-06D2-40D9-AE90-574F6E5F5D61}" srcOrd="2" destOrd="0" presId="urn:microsoft.com/office/officeart/2005/8/layout/hList1"/>
    <dgm:cxn modelId="{3AA57469-54DE-40E1-A99B-81A165D9820A}" type="presParOf" srcId="{D2C73CD4-06D2-40D9-AE90-574F6E5F5D61}" destId="{788F4D81-63BF-435E-BE41-CADFABA749B4}" srcOrd="0" destOrd="0" presId="urn:microsoft.com/office/officeart/2005/8/layout/hList1"/>
    <dgm:cxn modelId="{3A04F8D4-894E-4C06-A662-11A88A7FA3AE}" type="presParOf" srcId="{D2C73CD4-06D2-40D9-AE90-574F6E5F5D61}" destId="{37C37359-2EC6-413D-96B0-D04A28E77EE0}" srcOrd="1" destOrd="0" presId="urn:microsoft.com/office/officeart/2005/8/layout/hList1"/>
    <dgm:cxn modelId="{93107556-F910-4E08-93B5-757A2755B828}" type="presParOf" srcId="{08F4520C-3850-4134-A372-81ED741CD990}" destId="{EB2EAB17-9386-40D0-89E9-484823209F92}" srcOrd="3" destOrd="0" presId="urn:microsoft.com/office/officeart/2005/8/layout/hList1"/>
    <dgm:cxn modelId="{5D98B8F4-F9DA-403F-9871-21D0B24A1FAB}" type="presParOf" srcId="{08F4520C-3850-4134-A372-81ED741CD990}" destId="{4B27E7CE-5398-4D53-9A15-DF851B10BEFA}" srcOrd="4" destOrd="0" presId="urn:microsoft.com/office/officeart/2005/8/layout/hList1"/>
    <dgm:cxn modelId="{FC8B7A49-9784-4D87-A079-A232C1BE3E6F}" type="presParOf" srcId="{4B27E7CE-5398-4D53-9A15-DF851B10BEFA}" destId="{F8A0F957-50F7-4A77-B73A-675F31875EAB}" srcOrd="0" destOrd="0" presId="urn:microsoft.com/office/officeart/2005/8/layout/hList1"/>
    <dgm:cxn modelId="{0B920E72-5243-4856-9DE7-A33C1D17ECC8}" type="presParOf" srcId="{4B27E7CE-5398-4D53-9A15-DF851B10BEFA}" destId="{791FDE32-F4F0-4171-96D6-A17ED3D5C719}" srcOrd="1" destOrd="0" presId="urn:microsoft.com/office/officeart/2005/8/layout/hList1"/>
    <dgm:cxn modelId="{98E73173-79E9-47CC-BB24-DAB067E3C383}" type="presParOf" srcId="{08F4520C-3850-4134-A372-81ED741CD990}" destId="{BD6BB3B2-8E95-4698-A7EE-689ABAD35F0E}" srcOrd="5" destOrd="0" presId="urn:microsoft.com/office/officeart/2005/8/layout/hList1"/>
    <dgm:cxn modelId="{53CB27DD-EE2F-4375-A41B-BE50D3F47DA5}" type="presParOf" srcId="{08F4520C-3850-4134-A372-81ED741CD990}" destId="{A3FCFF29-AC09-415A-8F55-36FE7449A404}" srcOrd="6" destOrd="0" presId="urn:microsoft.com/office/officeart/2005/8/layout/hList1"/>
    <dgm:cxn modelId="{0F61D5AD-77F6-4555-8ACB-010AF0588976}" type="presParOf" srcId="{A3FCFF29-AC09-415A-8F55-36FE7449A404}" destId="{BFA8D8D4-553F-4AE5-806F-67A42A44D21A}" srcOrd="0" destOrd="0" presId="urn:microsoft.com/office/officeart/2005/8/layout/hList1"/>
    <dgm:cxn modelId="{D529572D-0B26-453C-B3D8-FB86A1546AD4}" type="presParOf" srcId="{A3FCFF29-AC09-415A-8F55-36FE7449A404}" destId="{464FD7A6-D35C-4C9C-8EB0-C61FA8BF58E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7077B2F-A196-4F0D-AB63-66A756462DCE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88A5A46-77F2-43AC-97F2-92ABC5FFF2B0}">
      <dgm:prSet phldrT="[Text]"/>
      <dgm:spPr/>
      <dgm:t>
        <a:bodyPr/>
        <a:lstStyle/>
        <a:p>
          <a:r>
            <a:rPr lang="en-US" dirty="0"/>
            <a:t>VM</a:t>
          </a:r>
        </a:p>
      </dgm:t>
    </dgm:pt>
    <dgm:pt modelId="{C2E316B2-AD94-4763-B563-59D3E1415713}" type="parTrans" cxnId="{96F1C0DA-C36D-44BD-A055-6E7E10471312}">
      <dgm:prSet/>
      <dgm:spPr/>
      <dgm:t>
        <a:bodyPr/>
        <a:lstStyle/>
        <a:p>
          <a:endParaRPr lang="en-US"/>
        </a:p>
      </dgm:t>
    </dgm:pt>
    <dgm:pt modelId="{6A8492FD-9A3C-46FA-947F-7A260DE3D985}" type="sibTrans" cxnId="{96F1C0DA-C36D-44BD-A055-6E7E10471312}">
      <dgm:prSet/>
      <dgm:spPr/>
      <dgm:t>
        <a:bodyPr/>
        <a:lstStyle/>
        <a:p>
          <a:endParaRPr lang="en-US"/>
        </a:p>
      </dgm:t>
    </dgm:pt>
    <dgm:pt modelId="{16977FD0-EC42-4820-B0BD-A8D1CF1A3EE7}">
      <dgm:prSet phldrT="[Text]"/>
      <dgm:spPr/>
      <dgm:t>
        <a:bodyPr/>
        <a:lstStyle/>
        <a:p>
          <a:r>
            <a:rPr lang="en-US" dirty="0"/>
            <a:t>Always On</a:t>
          </a:r>
        </a:p>
      </dgm:t>
    </dgm:pt>
    <dgm:pt modelId="{0247D6B3-58F8-4909-ADAE-6D4F3333DDB2}" type="parTrans" cxnId="{DFAE022D-DC08-4324-B5E1-7E96FCD40B9E}">
      <dgm:prSet/>
      <dgm:spPr/>
      <dgm:t>
        <a:bodyPr/>
        <a:lstStyle/>
        <a:p>
          <a:endParaRPr lang="en-US"/>
        </a:p>
      </dgm:t>
    </dgm:pt>
    <dgm:pt modelId="{C714C653-15D9-4F1C-804C-7D943B4868C6}" type="sibTrans" cxnId="{DFAE022D-DC08-4324-B5E1-7E96FCD40B9E}">
      <dgm:prSet/>
      <dgm:spPr/>
      <dgm:t>
        <a:bodyPr/>
        <a:lstStyle/>
        <a:p>
          <a:endParaRPr lang="en-US"/>
        </a:p>
      </dgm:t>
    </dgm:pt>
    <dgm:pt modelId="{F57BE93F-AA78-4CD1-98D9-1F1D16B92457}">
      <dgm:prSet phldrT="[Text]"/>
      <dgm:spPr/>
      <dgm:t>
        <a:bodyPr/>
        <a:lstStyle/>
        <a:p>
          <a:r>
            <a:rPr lang="en-US" dirty="0"/>
            <a:t>Manage machines</a:t>
          </a:r>
        </a:p>
      </dgm:t>
    </dgm:pt>
    <dgm:pt modelId="{76E370F9-7D99-4BC0-9921-6E5782DE7A66}" type="parTrans" cxnId="{D056E62E-F15B-4496-90E6-F119848EB179}">
      <dgm:prSet/>
      <dgm:spPr/>
      <dgm:t>
        <a:bodyPr/>
        <a:lstStyle/>
        <a:p>
          <a:endParaRPr lang="en-US"/>
        </a:p>
      </dgm:t>
    </dgm:pt>
    <dgm:pt modelId="{9A8AB56E-B885-433A-A74E-E81FD2B5474E}" type="sibTrans" cxnId="{D056E62E-F15B-4496-90E6-F119848EB179}">
      <dgm:prSet/>
      <dgm:spPr/>
      <dgm:t>
        <a:bodyPr/>
        <a:lstStyle/>
        <a:p>
          <a:endParaRPr lang="en-US"/>
        </a:p>
      </dgm:t>
    </dgm:pt>
    <dgm:pt modelId="{636C8DF9-02C7-4AC9-9C42-35FFADA248D2}">
      <dgm:prSet phldrT="[Text]"/>
      <dgm:spPr/>
      <dgm:t>
        <a:bodyPr/>
        <a:lstStyle/>
        <a:p>
          <a:r>
            <a:rPr lang="en-US" dirty="0"/>
            <a:t>Containers</a:t>
          </a:r>
        </a:p>
      </dgm:t>
    </dgm:pt>
    <dgm:pt modelId="{70052F74-7C38-4CC2-A522-F2BB3E8FFD4A}" type="parTrans" cxnId="{5B0C3638-5E3C-4B6E-9D7F-685C92C99B10}">
      <dgm:prSet/>
      <dgm:spPr/>
      <dgm:t>
        <a:bodyPr/>
        <a:lstStyle/>
        <a:p>
          <a:endParaRPr lang="en-US"/>
        </a:p>
      </dgm:t>
    </dgm:pt>
    <dgm:pt modelId="{85BA1AC7-86AE-42B6-845D-89931443BE79}" type="sibTrans" cxnId="{5B0C3638-5E3C-4B6E-9D7F-685C92C99B10}">
      <dgm:prSet/>
      <dgm:spPr/>
      <dgm:t>
        <a:bodyPr/>
        <a:lstStyle/>
        <a:p>
          <a:endParaRPr lang="en-US"/>
        </a:p>
      </dgm:t>
    </dgm:pt>
    <dgm:pt modelId="{B2D7A604-0DCF-43A0-90AC-7A9CA759D671}">
      <dgm:prSet phldrT="[Text]"/>
      <dgm:spPr/>
      <dgm:t>
        <a:bodyPr/>
        <a:lstStyle/>
        <a:p>
          <a:r>
            <a:rPr lang="en-US" dirty="0"/>
            <a:t>Always On</a:t>
          </a:r>
        </a:p>
      </dgm:t>
    </dgm:pt>
    <dgm:pt modelId="{179ABE6D-A9BA-4C87-8BAA-EEC52477F8EA}" type="parTrans" cxnId="{AD44F530-3717-4FCE-90F1-C65F2A34B8C1}">
      <dgm:prSet/>
      <dgm:spPr/>
      <dgm:t>
        <a:bodyPr/>
        <a:lstStyle/>
        <a:p>
          <a:endParaRPr lang="en-US"/>
        </a:p>
      </dgm:t>
    </dgm:pt>
    <dgm:pt modelId="{4AAA914B-B73E-4A85-A256-61ED4FE5670A}" type="sibTrans" cxnId="{AD44F530-3717-4FCE-90F1-C65F2A34B8C1}">
      <dgm:prSet/>
      <dgm:spPr/>
      <dgm:t>
        <a:bodyPr/>
        <a:lstStyle/>
        <a:p>
          <a:endParaRPr lang="en-US"/>
        </a:p>
      </dgm:t>
    </dgm:pt>
    <dgm:pt modelId="{CF6F2E7C-6B06-41A0-A0E7-255F5D594503}">
      <dgm:prSet phldrT="[Text]"/>
      <dgm:spPr/>
      <dgm:t>
        <a:bodyPr/>
        <a:lstStyle/>
        <a:p>
          <a:r>
            <a:rPr lang="en-US" dirty="0"/>
            <a:t>Manage Clusters</a:t>
          </a:r>
        </a:p>
      </dgm:t>
    </dgm:pt>
    <dgm:pt modelId="{49583573-D6F5-4107-86E0-346084CDFFCF}" type="parTrans" cxnId="{D2DD34B9-E694-4298-B5F6-9FB4350DD4FE}">
      <dgm:prSet/>
      <dgm:spPr/>
      <dgm:t>
        <a:bodyPr/>
        <a:lstStyle/>
        <a:p>
          <a:endParaRPr lang="en-US"/>
        </a:p>
      </dgm:t>
    </dgm:pt>
    <dgm:pt modelId="{22055DFA-8B13-4899-A6A4-230910093920}" type="sibTrans" cxnId="{D2DD34B9-E694-4298-B5F6-9FB4350DD4FE}">
      <dgm:prSet/>
      <dgm:spPr/>
      <dgm:t>
        <a:bodyPr/>
        <a:lstStyle/>
        <a:p>
          <a:endParaRPr lang="en-US"/>
        </a:p>
      </dgm:t>
    </dgm:pt>
    <dgm:pt modelId="{D43EA880-3DFE-428D-BEBC-B63D24C5455E}">
      <dgm:prSet phldrT="[Text]"/>
      <dgm:spPr/>
      <dgm:t>
        <a:bodyPr/>
        <a:lstStyle/>
        <a:p>
          <a:r>
            <a:rPr lang="en-US" dirty="0"/>
            <a:t>Serverless</a:t>
          </a:r>
        </a:p>
      </dgm:t>
    </dgm:pt>
    <dgm:pt modelId="{B9156BF5-0693-4A14-BEE7-0DAC3C20509A}" type="parTrans" cxnId="{6DBB3631-CADD-4ED8-AD1E-8573583078F0}">
      <dgm:prSet/>
      <dgm:spPr/>
      <dgm:t>
        <a:bodyPr/>
        <a:lstStyle/>
        <a:p>
          <a:endParaRPr lang="en-US"/>
        </a:p>
      </dgm:t>
    </dgm:pt>
    <dgm:pt modelId="{24F9F21E-D7AC-4E66-AD36-127E1A87CE58}" type="sibTrans" cxnId="{6DBB3631-CADD-4ED8-AD1E-8573583078F0}">
      <dgm:prSet/>
      <dgm:spPr/>
      <dgm:t>
        <a:bodyPr/>
        <a:lstStyle/>
        <a:p>
          <a:endParaRPr lang="en-US"/>
        </a:p>
      </dgm:t>
    </dgm:pt>
    <dgm:pt modelId="{30135382-E8EB-422F-A942-F0DC3E0B3065}">
      <dgm:prSet phldrT="[Text]"/>
      <dgm:spPr/>
      <dgm:t>
        <a:bodyPr/>
        <a:lstStyle/>
        <a:p>
          <a:r>
            <a:rPr lang="en-US" dirty="0"/>
            <a:t>Consumption Based</a:t>
          </a:r>
        </a:p>
      </dgm:t>
    </dgm:pt>
    <dgm:pt modelId="{0C2FA42C-519C-4CA1-BF9B-3A10043FC549}" type="parTrans" cxnId="{DEDDC2EC-04FC-4C02-982C-C556A8984348}">
      <dgm:prSet/>
      <dgm:spPr/>
      <dgm:t>
        <a:bodyPr/>
        <a:lstStyle/>
        <a:p>
          <a:endParaRPr lang="en-US"/>
        </a:p>
      </dgm:t>
    </dgm:pt>
    <dgm:pt modelId="{E6A4B348-378E-4B35-BF36-95DA235E6E16}" type="sibTrans" cxnId="{DEDDC2EC-04FC-4C02-982C-C556A8984348}">
      <dgm:prSet/>
      <dgm:spPr/>
      <dgm:t>
        <a:bodyPr/>
        <a:lstStyle/>
        <a:p>
          <a:endParaRPr lang="en-US"/>
        </a:p>
      </dgm:t>
    </dgm:pt>
    <dgm:pt modelId="{DA62B6AE-CFF5-47A1-B7E4-9877FB144B1C}">
      <dgm:prSet phldrT="[Text]"/>
      <dgm:spPr/>
      <dgm:t>
        <a:bodyPr/>
        <a:lstStyle/>
        <a:p>
          <a:r>
            <a:rPr lang="en-US" dirty="0"/>
            <a:t>Manage Services/Logic</a:t>
          </a:r>
        </a:p>
      </dgm:t>
    </dgm:pt>
    <dgm:pt modelId="{8666C5EE-5665-435E-A7D8-A95A38C3C758}" type="parTrans" cxnId="{EF80FA08-B70B-4A4B-8A04-AF0E7AED5B2D}">
      <dgm:prSet/>
      <dgm:spPr/>
      <dgm:t>
        <a:bodyPr/>
        <a:lstStyle/>
        <a:p>
          <a:endParaRPr lang="en-US"/>
        </a:p>
      </dgm:t>
    </dgm:pt>
    <dgm:pt modelId="{72DC4374-A0AC-4826-8C70-6CE37F03B990}" type="sibTrans" cxnId="{EF80FA08-B70B-4A4B-8A04-AF0E7AED5B2D}">
      <dgm:prSet/>
      <dgm:spPr/>
      <dgm:t>
        <a:bodyPr/>
        <a:lstStyle/>
        <a:p>
          <a:endParaRPr lang="en-US"/>
        </a:p>
      </dgm:t>
    </dgm:pt>
    <dgm:pt modelId="{F70A4ABA-C14B-4611-839D-027C6DB84824}" type="pres">
      <dgm:prSet presAssocID="{87077B2F-A196-4F0D-AB63-66A756462DCE}" presName="Name0" presStyleCnt="0">
        <dgm:presLayoutVars>
          <dgm:dir/>
          <dgm:animLvl val="lvl"/>
          <dgm:resizeHandles val="exact"/>
        </dgm:presLayoutVars>
      </dgm:prSet>
      <dgm:spPr/>
    </dgm:pt>
    <dgm:pt modelId="{C561B5F7-FAD4-4966-BC8E-CDD6F3D40C24}" type="pres">
      <dgm:prSet presAssocID="{988A5A46-77F2-43AC-97F2-92ABC5FFF2B0}" presName="composite" presStyleCnt="0"/>
      <dgm:spPr/>
    </dgm:pt>
    <dgm:pt modelId="{DD04FE18-C5C3-4AE5-9A7C-0DF287FDD17C}" type="pres">
      <dgm:prSet presAssocID="{988A5A46-77F2-43AC-97F2-92ABC5FFF2B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7BCADB8F-1497-47E9-ACBA-A85D7F537C64}" type="pres">
      <dgm:prSet presAssocID="{988A5A46-77F2-43AC-97F2-92ABC5FFF2B0}" presName="desTx" presStyleLbl="alignAccFollowNode1" presStyleIdx="0" presStyleCnt="3">
        <dgm:presLayoutVars>
          <dgm:bulletEnabled val="1"/>
        </dgm:presLayoutVars>
      </dgm:prSet>
      <dgm:spPr/>
    </dgm:pt>
    <dgm:pt modelId="{555AF0A9-7BFC-4B41-943A-07787194B147}" type="pres">
      <dgm:prSet presAssocID="{6A8492FD-9A3C-46FA-947F-7A260DE3D985}" presName="space" presStyleCnt="0"/>
      <dgm:spPr/>
    </dgm:pt>
    <dgm:pt modelId="{BB5BF6CB-9B8D-470C-A0AE-78EE7046CB46}" type="pres">
      <dgm:prSet presAssocID="{636C8DF9-02C7-4AC9-9C42-35FFADA248D2}" presName="composite" presStyleCnt="0"/>
      <dgm:spPr/>
    </dgm:pt>
    <dgm:pt modelId="{40056DA1-A761-4D41-9AF2-310BFEFC8D78}" type="pres">
      <dgm:prSet presAssocID="{636C8DF9-02C7-4AC9-9C42-35FFADA248D2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175C8AD6-1A26-4264-B77D-420EE43C83C3}" type="pres">
      <dgm:prSet presAssocID="{636C8DF9-02C7-4AC9-9C42-35FFADA248D2}" presName="desTx" presStyleLbl="alignAccFollowNode1" presStyleIdx="1" presStyleCnt="3">
        <dgm:presLayoutVars>
          <dgm:bulletEnabled val="1"/>
        </dgm:presLayoutVars>
      </dgm:prSet>
      <dgm:spPr/>
    </dgm:pt>
    <dgm:pt modelId="{B9B74C9A-DAAF-462B-B9C2-EA0644605041}" type="pres">
      <dgm:prSet presAssocID="{85BA1AC7-86AE-42B6-845D-89931443BE79}" presName="space" presStyleCnt="0"/>
      <dgm:spPr/>
    </dgm:pt>
    <dgm:pt modelId="{6F3A54D2-0A29-4183-B5F4-F5A9B230885D}" type="pres">
      <dgm:prSet presAssocID="{D43EA880-3DFE-428D-BEBC-B63D24C5455E}" presName="composite" presStyleCnt="0"/>
      <dgm:spPr/>
    </dgm:pt>
    <dgm:pt modelId="{3C97A96D-AD2F-4046-B7F7-82EBC5326EF7}" type="pres">
      <dgm:prSet presAssocID="{D43EA880-3DFE-428D-BEBC-B63D24C5455E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80DA3090-D16F-47DB-8C1C-C2ADCCCF2992}" type="pres">
      <dgm:prSet presAssocID="{D43EA880-3DFE-428D-BEBC-B63D24C5455E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EF80FA08-B70B-4A4B-8A04-AF0E7AED5B2D}" srcId="{D43EA880-3DFE-428D-BEBC-B63D24C5455E}" destId="{DA62B6AE-CFF5-47A1-B7E4-9877FB144B1C}" srcOrd="1" destOrd="0" parTransId="{8666C5EE-5665-435E-A7D8-A95A38C3C758}" sibTransId="{72DC4374-A0AC-4826-8C70-6CE37F03B990}"/>
    <dgm:cxn modelId="{A12F2C1B-9BA9-460E-B9F6-2D56BFDA8594}" type="presOf" srcId="{87077B2F-A196-4F0D-AB63-66A756462DCE}" destId="{F70A4ABA-C14B-4611-839D-027C6DB84824}" srcOrd="0" destOrd="0" presId="urn:microsoft.com/office/officeart/2005/8/layout/hList1"/>
    <dgm:cxn modelId="{DFAE022D-DC08-4324-B5E1-7E96FCD40B9E}" srcId="{988A5A46-77F2-43AC-97F2-92ABC5FFF2B0}" destId="{16977FD0-EC42-4820-B0BD-A8D1CF1A3EE7}" srcOrd="0" destOrd="0" parTransId="{0247D6B3-58F8-4909-ADAE-6D4F3333DDB2}" sibTransId="{C714C653-15D9-4F1C-804C-7D943B4868C6}"/>
    <dgm:cxn modelId="{D056E62E-F15B-4496-90E6-F119848EB179}" srcId="{988A5A46-77F2-43AC-97F2-92ABC5FFF2B0}" destId="{F57BE93F-AA78-4CD1-98D9-1F1D16B92457}" srcOrd="1" destOrd="0" parTransId="{76E370F9-7D99-4BC0-9921-6E5782DE7A66}" sibTransId="{9A8AB56E-B885-433A-A74E-E81FD2B5474E}"/>
    <dgm:cxn modelId="{AD44F530-3717-4FCE-90F1-C65F2A34B8C1}" srcId="{636C8DF9-02C7-4AC9-9C42-35FFADA248D2}" destId="{B2D7A604-0DCF-43A0-90AC-7A9CA759D671}" srcOrd="0" destOrd="0" parTransId="{179ABE6D-A9BA-4C87-8BAA-EEC52477F8EA}" sibTransId="{4AAA914B-B73E-4A85-A256-61ED4FE5670A}"/>
    <dgm:cxn modelId="{6DBB3631-CADD-4ED8-AD1E-8573583078F0}" srcId="{87077B2F-A196-4F0D-AB63-66A756462DCE}" destId="{D43EA880-3DFE-428D-BEBC-B63D24C5455E}" srcOrd="2" destOrd="0" parTransId="{B9156BF5-0693-4A14-BEE7-0DAC3C20509A}" sibTransId="{24F9F21E-D7AC-4E66-AD36-127E1A87CE58}"/>
    <dgm:cxn modelId="{B1EB5732-106E-470D-8D47-70AA79C81C10}" type="presOf" srcId="{30135382-E8EB-422F-A942-F0DC3E0B3065}" destId="{80DA3090-D16F-47DB-8C1C-C2ADCCCF2992}" srcOrd="0" destOrd="0" presId="urn:microsoft.com/office/officeart/2005/8/layout/hList1"/>
    <dgm:cxn modelId="{5B0C3638-5E3C-4B6E-9D7F-685C92C99B10}" srcId="{87077B2F-A196-4F0D-AB63-66A756462DCE}" destId="{636C8DF9-02C7-4AC9-9C42-35FFADA248D2}" srcOrd="1" destOrd="0" parTransId="{70052F74-7C38-4CC2-A522-F2BB3E8FFD4A}" sibTransId="{85BA1AC7-86AE-42B6-845D-89931443BE79}"/>
    <dgm:cxn modelId="{15EE1B3F-B990-448A-A324-4D99D2C5224C}" type="presOf" srcId="{B2D7A604-0DCF-43A0-90AC-7A9CA759D671}" destId="{175C8AD6-1A26-4264-B77D-420EE43C83C3}" srcOrd="0" destOrd="0" presId="urn:microsoft.com/office/officeart/2005/8/layout/hList1"/>
    <dgm:cxn modelId="{D0453A5B-BFB8-405F-A0ED-6E03D46C57B1}" type="presOf" srcId="{D43EA880-3DFE-428D-BEBC-B63D24C5455E}" destId="{3C97A96D-AD2F-4046-B7F7-82EBC5326EF7}" srcOrd="0" destOrd="0" presId="urn:microsoft.com/office/officeart/2005/8/layout/hList1"/>
    <dgm:cxn modelId="{CC707350-14C2-4B37-8833-21AA0BF5543F}" type="presOf" srcId="{DA62B6AE-CFF5-47A1-B7E4-9877FB144B1C}" destId="{80DA3090-D16F-47DB-8C1C-C2ADCCCF2992}" srcOrd="0" destOrd="1" presId="urn:microsoft.com/office/officeart/2005/8/layout/hList1"/>
    <dgm:cxn modelId="{3E4C4253-4931-4AAF-932C-4E45A863CDF8}" type="presOf" srcId="{CF6F2E7C-6B06-41A0-A0E7-255F5D594503}" destId="{175C8AD6-1A26-4264-B77D-420EE43C83C3}" srcOrd="0" destOrd="1" presId="urn:microsoft.com/office/officeart/2005/8/layout/hList1"/>
    <dgm:cxn modelId="{E68D5A55-16C4-48DD-B05A-29F2743EF94B}" type="presOf" srcId="{F57BE93F-AA78-4CD1-98D9-1F1D16B92457}" destId="{7BCADB8F-1497-47E9-ACBA-A85D7F537C64}" srcOrd="0" destOrd="1" presId="urn:microsoft.com/office/officeart/2005/8/layout/hList1"/>
    <dgm:cxn modelId="{6FDEDB76-0422-4CDA-8D56-ACBA0E690B13}" type="presOf" srcId="{636C8DF9-02C7-4AC9-9C42-35FFADA248D2}" destId="{40056DA1-A761-4D41-9AF2-310BFEFC8D78}" srcOrd="0" destOrd="0" presId="urn:microsoft.com/office/officeart/2005/8/layout/hList1"/>
    <dgm:cxn modelId="{E251D49D-FA9F-47A7-B608-4ED2B28F0716}" type="presOf" srcId="{988A5A46-77F2-43AC-97F2-92ABC5FFF2B0}" destId="{DD04FE18-C5C3-4AE5-9A7C-0DF287FDD17C}" srcOrd="0" destOrd="0" presId="urn:microsoft.com/office/officeart/2005/8/layout/hList1"/>
    <dgm:cxn modelId="{D2DD34B9-E694-4298-B5F6-9FB4350DD4FE}" srcId="{636C8DF9-02C7-4AC9-9C42-35FFADA248D2}" destId="{CF6F2E7C-6B06-41A0-A0E7-255F5D594503}" srcOrd="1" destOrd="0" parTransId="{49583573-D6F5-4107-86E0-346084CDFFCF}" sibTransId="{22055DFA-8B13-4899-A6A4-230910093920}"/>
    <dgm:cxn modelId="{3AC3BEBC-EFCE-4110-B162-1C01F6E085EB}" type="presOf" srcId="{16977FD0-EC42-4820-B0BD-A8D1CF1A3EE7}" destId="{7BCADB8F-1497-47E9-ACBA-A85D7F537C64}" srcOrd="0" destOrd="0" presId="urn:microsoft.com/office/officeart/2005/8/layout/hList1"/>
    <dgm:cxn modelId="{96F1C0DA-C36D-44BD-A055-6E7E10471312}" srcId="{87077B2F-A196-4F0D-AB63-66A756462DCE}" destId="{988A5A46-77F2-43AC-97F2-92ABC5FFF2B0}" srcOrd="0" destOrd="0" parTransId="{C2E316B2-AD94-4763-B563-59D3E1415713}" sibTransId="{6A8492FD-9A3C-46FA-947F-7A260DE3D985}"/>
    <dgm:cxn modelId="{DEDDC2EC-04FC-4C02-982C-C556A8984348}" srcId="{D43EA880-3DFE-428D-BEBC-B63D24C5455E}" destId="{30135382-E8EB-422F-A942-F0DC3E0B3065}" srcOrd="0" destOrd="0" parTransId="{0C2FA42C-519C-4CA1-BF9B-3A10043FC549}" sibTransId="{E6A4B348-378E-4B35-BF36-95DA235E6E16}"/>
    <dgm:cxn modelId="{F6E9954A-3401-4A33-93D7-C1EB767DD721}" type="presParOf" srcId="{F70A4ABA-C14B-4611-839D-027C6DB84824}" destId="{C561B5F7-FAD4-4966-BC8E-CDD6F3D40C24}" srcOrd="0" destOrd="0" presId="urn:microsoft.com/office/officeart/2005/8/layout/hList1"/>
    <dgm:cxn modelId="{98481476-858E-4003-B48B-E0C0CC41B46C}" type="presParOf" srcId="{C561B5F7-FAD4-4966-BC8E-CDD6F3D40C24}" destId="{DD04FE18-C5C3-4AE5-9A7C-0DF287FDD17C}" srcOrd="0" destOrd="0" presId="urn:microsoft.com/office/officeart/2005/8/layout/hList1"/>
    <dgm:cxn modelId="{CDE740F0-83CC-4A1D-8242-D1D89E08C88A}" type="presParOf" srcId="{C561B5F7-FAD4-4966-BC8E-CDD6F3D40C24}" destId="{7BCADB8F-1497-47E9-ACBA-A85D7F537C64}" srcOrd="1" destOrd="0" presId="urn:microsoft.com/office/officeart/2005/8/layout/hList1"/>
    <dgm:cxn modelId="{6BB97C19-A9D1-4C73-81EC-57B83D17531E}" type="presParOf" srcId="{F70A4ABA-C14B-4611-839D-027C6DB84824}" destId="{555AF0A9-7BFC-4B41-943A-07787194B147}" srcOrd="1" destOrd="0" presId="urn:microsoft.com/office/officeart/2005/8/layout/hList1"/>
    <dgm:cxn modelId="{589B1039-0CE1-4236-92AA-6402E595801B}" type="presParOf" srcId="{F70A4ABA-C14B-4611-839D-027C6DB84824}" destId="{BB5BF6CB-9B8D-470C-A0AE-78EE7046CB46}" srcOrd="2" destOrd="0" presId="urn:microsoft.com/office/officeart/2005/8/layout/hList1"/>
    <dgm:cxn modelId="{B8A3070E-6AA0-4E51-85F2-88051441FF30}" type="presParOf" srcId="{BB5BF6CB-9B8D-470C-A0AE-78EE7046CB46}" destId="{40056DA1-A761-4D41-9AF2-310BFEFC8D78}" srcOrd="0" destOrd="0" presId="urn:microsoft.com/office/officeart/2005/8/layout/hList1"/>
    <dgm:cxn modelId="{8EDF7B4B-5810-47C9-82E8-81DBBC4A6040}" type="presParOf" srcId="{BB5BF6CB-9B8D-470C-A0AE-78EE7046CB46}" destId="{175C8AD6-1A26-4264-B77D-420EE43C83C3}" srcOrd="1" destOrd="0" presId="urn:microsoft.com/office/officeart/2005/8/layout/hList1"/>
    <dgm:cxn modelId="{1B6C4718-B9F5-430F-9EFB-C0F479518DEF}" type="presParOf" srcId="{F70A4ABA-C14B-4611-839D-027C6DB84824}" destId="{B9B74C9A-DAAF-462B-B9C2-EA0644605041}" srcOrd="3" destOrd="0" presId="urn:microsoft.com/office/officeart/2005/8/layout/hList1"/>
    <dgm:cxn modelId="{C4AF170C-415F-421D-B28B-E2D8E67E75AE}" type="presParOf" srcId="{F70A4ABA-C14B-4611-839D-027C6DB84824}" destId="{6F3A54D2-0A29-4183-B5F4-F5A9B230885D}" srcOrd="4" destOrd="0" presId="urn:microsoft.com/office/officeart/2005/8/layout/hList1"/>
    <dgm:cxn modelId="{CED0A2B8-A865-4C28-AD08-0D1EAB95D3AE}" type="presParOf" srcId="{6F3A54D2-0A29-4183-B5F4-F5A9B230885D}" destId="{3C97A96D-AD2F-4046-B7F7-82EBC5326EF7}" srcOrd="0" destOrd="0" presId="urn:microsoft.com/office/officeart/2005/8/layout/hList1"/>
    <dgm:cxn modelId="{927797BB-B78A-4395-8DD3-819A9FB844DF}" type="presParOf" srcId="{6F3A54D2-0A29-4183-B5F4-F5A9B230885D}" destId="{80DA3090-D16F-47DB-8C1C-C2ADCCCF299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57A074A-9C4E-460E-80ED-A25329FE0BE9}">
      <dsp:nvSpPr>
        <dsp:cNvPr id="0" name=""/>
        <dsp:cNvSpPr/>
      </dsp:nvSpPr>
      <dsp:spPr>
        <a:xfrm>
          <a:off x="0" y="429856"/>
          <a:ext cx="5157787" cy="1530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302" tIns="562356" rIns="400302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What is the price of a home in NYC?</a:t>
          </a:r>
        </a:p>
      </dsp:txBody>
      <dsp:txXfrm>
        <a:off x="0" y="429856"/>
        <a:ext cx="5157787" cy="1530900"/>
      </dsp:txXfrm>
    </dsp:sp>
    <dsp:sp modelId="{DF03B465-065A-4DA6-B7AC-DBF4ADAD26BE}">
      <dsp:nvSpPr>
        <dsp:cNvPr id="0" name=""/>
        <dsp:cNvSpPr/>
      </dsp:nvSpPr>
      <dsp:spPr>
        <a:xfrm>
          <a:off x="257889" y="31336"/>
          <a:ext cx="3610450" cy="7970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466" tIns="0" rIns="136466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Regression</a:t>
          </a:r>
        </a:p>
      </dsp:txBody>
      <dsp:txXfrm>
        <a:off x="296797" y="70244"/>
        <a:ext cx="3532634" cy="719224"/>
      </dsp:txXfrm>
    </dsp:sp>
    <dsp:sp modelId="{A0871D66-94BC-4DD9-B391-D236508948E6}">
      <dsp:nvSpPr>
        <dsp:cNvPr id="0" name=""/>
        <dsp:cNvSpPr/>
      </dsp:nvSpPr>
      <dsp:spPr>
        <a:xfrm>
          <a:off x="0" y="2505076"/>
          <a:ext cx="5157787" cy="114817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0302" tIns="562356" rIns="400302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700" kern="1200" dirty="0"/>
            <a:t>Is this a dog or a cat?</a:t>
          </a:r>
        </a:p>
      </dsp:txBody>
      <dsp:txXfrm>
        <a:off x="0" y="2505076"/>
        <a:ext cx="5157787" cy="1148175"/>
      </dsp:txXfrm>
    </dsp:sp>
    <dsp:sp modelId="{D4734EFF-B3A6-43C8-A7B9-8DDD6E27A2EE}">
      <dsp:nvSpPr>
        <dsp:cNvPr id="0" name=""/>
        <dsp:cNvSpPr/>
      </dsp:nvSpPr>
      <dsp:spPr>
        <a:xfrm>
          <a:off x="257889" y="2106556"/>
          <a:ext cx="3610450" cy="79704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6466" tIns="0" rIns="136466" bIns="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Classification</a:t>
          </a:r>
        </a:p>
      </dsp:txBody>
      <dsp:txXfrm>
        <a:off x="296797" y="2145464"/>
        <a:ext cx="3532634" cy="719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4C0D69E-9502-4205-BE81-F3E5DF439E58}">
      <dsp:nvSpPr>
        <dsp:cNvPr id="0" name=""/>
        <dsp:cNvSpPr/>
      </dsp:nvSpPr>
      <dsp:spPr>
        <a:xfrm>
          <a:off x="0" y="804166"/>
          <a:ext cx="5183188" cy="2622374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02273" tIns="770636" rIns="402273" bIns="263144" numCol="1" spcCol="1270" anchor="t" anchorCtr="0">
          <a:noAutofit/>
        </a:bodyPr>
        <a:lstStyle/>
        <a:p>
          <a:pPr marL="285750" lvl="1" indent="-285750" algn="l" defTabSz="16446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700" kern="1200" dirty="0"/>
            <a:t>What kinds of topics are present in this document database?</a:t>
          </a:r>
        </a:p>
      </dsp:txBody>
      <dsp:txXfrm>
        <a:off x="0" y="804166"/>
        <a:ext cx="5183188" cy="2622374"/>
      </dsp:txXfrm>
    </dsp:sp>
    <dsp:sp modelId="{E032A8CB-6E94-4810-866E-5C018D23871F}">
      <dsp:nvSpPr>
        <dsp:cNvPr id="0" name=""/>
        <dsp:cNvSpPr/>
      </dsp:nvSpPr>
      <dsp:spPr>
        <a:xfrm>
          <a:off x="259159" y="258046"/>
          <a:ext cx="3628231" cy="109224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39" tIns="0" rIns="137139" bIns="0" numCol="1" spcCol="1270" anchor="ctr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kern="1200" dirty="0"/>
            <a:t>Clustering</a:t>
          </a:r>
        </a:p>
      </dsp:txBody>
      <dsp:txXfrm>
        <a:off x="312478" y="311365"/>
        <a:ext cx="3521593" cy="98560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4CA7F57-39CE-4833-9D4F-A55483BE4BAE}">
      <dsp:nvSpPr>
        <dsp:cNvPr id="0" name=""/>
        <dsp:cNvSpPr/>
      </dsp:nvSpPr>
      <dsp:spPr>
        <a:xfrm>
          <a:off x="3953" y="912895"/>
          <a:ext cx="2377306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Transformations</a:t>
          </a:r>
        </a:p>
      </dsp:txBody>
      <dsp:txXfrm>
        <a:off x="3953" y="912895"/>
        <a:ext cx="2377306" cy="691200"/>
      </dsp:txXfrm>
    </dsp:sp>
    <dsp:sp modelId="{3AD3BC08-2C97-415B-BF36-0F8ACC718D51}">
      <dsp:nvSpPr>
        <dsp:cNvPr id="0" name=""/>
        <dsp:cNvSpPr/>
      </dsp:nvSpPr>
      <dsp:spPr>
        <a:xfrm>
          <a:off x="3953" y="1604095"/>
          <a:ext cx="2377306" cy="18343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Missing Values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Feature Selection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Normalization</a:t>
          </a:r>
        </a:p>
      </dsp:txBody>
      <dsp:txXfrm>
        <a:off x="3953" y="1604095"/>
        <a:ext cx="2377306" cy="1834346"/>
      </dsp:txXfrm>
    </dsp:sp>
    <dsp:sp modelId="{788F4D81-63BF-435E-BE41-CADFABA749B4}">
      <dsp:nvSpPr>
        <dsp:cNvPr id="0" name=""/>
        <dsp:cNvSpPr/>
      </dsp:nvSpPr>
      <dsp:spPr>
        <a:xfrm>
          <a:off x="2714082" y="912895"/>
          <a:ext cx="2377306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Learners	</a:t>
          </a:r>
        </a:p>
      </dsp:txBody>
      <dsp:txXfrm>
        <a:off x="2714082" y="912895"/>
        <a:ext cx="2377306" cy="691200"/>
      </dsp:txXfrm>
    </dsp:sp>
    <dsp:sp modelId="{37C37359-2EC6-413D-96B0-D04A28E77EE0}">
      <dsp:nvSpPr>
        <dsp:cNvPr id="0" name=""/>
        <dsp:cNvSpPr/>
      </dsp:nvSpPr>
      <dsp:spPr>
        <a:xfrm>
          <a:off x="2714082" y="1604095"/>
          <a:ext cx="2377306" cy="18343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SVM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K-Means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Boosted Trees</a:t>
          </a:r>
        </a:p>
      </dsp:txBody>
      <dsp:txXfrm>
        <a:off x="2714082" y="1604095"/>
        <a:ext cx="2377306" cy="1834346"/>
      </dsp:txXfrm>
    </dsp:sp>
    <dsp:sp modelId="{F8A0F957-50F7-4A77-B73A-675F31875EAB}">
      <dsp:nvSpPr>
        <dsp:cNvPr id="0" name=""/>
        <dsp:cNvSpPr/>
      </dsp:nvSpPr>
      <dsp:spPr>
        <a:xfrm>
          <a:off x="5424211" y="912895"/>
          <a:ext cx="2377306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 err="1"/>
            <a:t>Misc</a:t>
          </a:r>
          <a:endParaRPr lang="en-US" sz="2400" kern="1200" dirty="0"/>
        </a:p>
      </dsp:txBody>
      <dsp:txXfrm>
        <a:off x="5424211" y="912895"/>
        <a:ext cx="2377306" cy="691200"/>
      </dsp:txXfrm>
    </dsp:sp>
    <dsp:sp modelId="{791FDE32-F4F0-4171-96D6-A17ED3D5C719}">
      <dsp:nvSpPr>
        <dsp:cNvPr id="0" name=""/>
        <dsp:cNvSpPr/>
      </dsp:nvSpPr>
      <dsp:spPr>
        <a:xfrm>
          <a:off x="5424211" y="1604095"/>
          <a:ext cx="2377306" cy="18343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Data Loaders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Evaluators</a:t>
          </a:r>
        </a:p>
      </dsp:txBody>
      <dsp:txXfrm>
        <a:off x="5424211" y="1604095"/>
        <a:ext cx="2377306" cy="1834346"/>
      </dsp:txXfrm>
    </dsp:sp>
    <dsp:sp modelId="{BFA8D8D4-553F-4AE5-806F-67A42A44D21A}">
      <dsp:nvSpPr>
        <dsp:cNvPr id="0" name=""/>
        <dsp:cNvSpPr/>
      </dsp:nvSpPr>
      <dsp:spPr>
        <a:xfrm>
          <a:off x="8134340" y="912895"/>
          <a:ext cx="2377306" cy="691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97536" rIns="170688" bIns="97536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Extensions</a:t>
          </a:r>
        </a:p>
      </dsp:txBody>
      <dsp:txXfrm>
        <a:off x="8134340" y="912895"/>
        <a:ext cx="2377306" cy="691200"/>
      </dsp:txXfrm>
    </dsp:sp>
    <dsp:sp modelId="{464FD7A6-D35C-4C9C-8EB0-C61FA8BF58EA}">
      <dsp:nvSpPr>
        <dsp:cNvPr id="0" name=""/>
        <dsp:cNvSpPr/>
      </dsp:nvSpPr>
      <dsp:spPr>
        <a:xfrm>
          <a:off x="8134340" y="1604095"/>
          <a:ext cx="2377306" cy="1834346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70688" bIns="192024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TensorFlow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CNTK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ONNX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400" kern="1200" dirty="0"/>
            <a:t>Accord.NET</a:t>
          </a:r>
        </a:p>
      </dsp:txBody>
      <dsp:txXfrm>
        <a:off x="8134340" y="1604095"/>
        <a:ext cx="2377306" cy="183434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D04FE18-C5C3-4AE5-9A7C-0DF287FDD17C}">
      <dsp:nvSpPr>
        <dsp:cNvPr id="0" name=""/>
        <dsp:cNvSpPr/>
      </dsp:nvSpPr>
      <dsp:spPr>
        <a:xfrm>
          <a:off x="3286" y="461112"/>
          <a:ext cx="3203971" cy="979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VM</a:t>
          </a:r>
        </a:p>
      </dsp:txBody>
      <dsp:txXfrm>
        <a:off x="3286" y="461112"/>
        <a:ext cx="3203971" cy="979200"/>
      </dsp:txXfrm>
    </dsp:sp>
    <dsp:sp modelId="{7BCADB8F-1497-47E9-ACBA-A85D7F537C64}">
      <dsp:nvSpPr>
        <dsp:cNvPr id="0" name=""/>
        <dsp:cNvSpPr/>
      </dsp:nvSpPr>
      <dsp:spPr>
        <a:xfrm>
          <a:off x="3286" y="1440312"/>
          <a:ext cx="3203971" cy="24499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Always 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Manage machines</a:t>
          </a:r>
        </a:p>
      </dsp:txBody>
      <dsp:txXfrm>
        <a:off x="3286" y="1440312"/>
        <a:ext cx="3203971" cy="2449912"/>
      </dsp:txXfrm>
    </dsp:sp>
    <dsp:sp modelId="{40056DA1-A761-4D41-9AF2-310BFEFC8D78}">
      <dsp:nvSpPr>
        <dsp:cNvPr id="0" name=""/>
        <dsp:cNvSpPr/>
      </dsp:nvSpPr>
      <dsp:spPr>
        <a:xfrm>
          <a:off x="3655814" y="461112"/>
          <a:ext cx="3203971" cy="979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Containers</a:t>
          </a:r>
        </a:p>
      </dsp:txBody>
      <dsp:txXfrm>
        <a:off x="3655814" y="461112"/>
        <a:ext cx="3203971" cy="979200"/>
      </dsp:txXfrm>
    </dsp:sp>
    <dsp:sp modelId="{175C8AD6-1A26-4264-B77D-420EE43C83C3}">
      <dsp:nvSpPr>
        <dsp:cNvPr id="0" name=""/>
        <dsp:cNvSpPr/>
      </dsp:nvSpPr>
      <dsp:spPr>
        <a:xfrm>
          <a:off x="3655814" y="1440312"/>
          <a:ext cx="3203971" cy="24499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Always On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Manage Clusters</a:t>
          </a:r>
        </a:p>
      </dsp:txBody>
      <dsp:txXfrm>
        <a:off x="3655814" y="1440312"/>
        <a:ext cx="3203971" cy="2449912"/>
      </dsp:txXfrm>
    </dsp:sp>
    <dsp:sp modelId="{3C97A96D-AD2F-4046-B7F7-82EBC5326EF7}">
      <dsp:nvSpPr>
        <dsp:cNvPr id="0" name=""/>
        <dsp:cNvSpPr/>
      </dsp:nvSpPr>
      <dsp:spPr>
        <a:xfrm>
          <a:off x="7308342" y="461112"/>
          <a:ext cx="3203971" cy="9792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41808" tIns="138176" rIns="241808" bIns="138176" numCol="1" spcCol="1270" anchor="ctr" anchorCtr="0">
          <a:noAutofit/>
        </a:bodyPr>
        <a:lstStyle/>
        <a:p>
          <a:pPr marL="0" lvl="0" indent="0" algn="ctr" defTabSz="1511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400" kern="1200" dirty="0"/>
            <a:t>Serverless</a:t>
          </a:r>
        </a:p>
      </dsp:txBody>
      <dsp:txXfrm>
        <a:off x="7308342" y="461112"/>
        <a:ext cx="3203971" cy="979200"/>
      </dsp:txXfrm>
    </dsp:sp>
    <dsp:sp modelId="{80DA3090-D16F-47DB-8C1C-C2ADCCCF2992}">
      <dsp:nvSpPr>
        <dsp:cNvPr id="0" name=""/>
        <dsp:cNvSpPr/>
      </dsp:nvSpPr>
      <dsp:spPr>
        <a:xfrm>
          <a:off x="7308342" y="1440312"/>
          <a:ext cx="3203971" cy="2449912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1356" tIns="181356" rIns="241808" bIns="272034" numCol="1" spcCol="1270" anchor="t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Consumption Based</a:t>
          </a:r>
        </a:p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400" kern="1200" dirty="0"/>
            <a:t>Manage Services/Logic</a:t>
          </a:r>
        </a:p>
      </dsp:txBody>
      <dsp:txXfrm>
        <a:off x="7308342" y="1440312"/>
        <a:ext cx="3203971" cy="24499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gif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39133-05B2-4DAF-8898-3B3B8FC7285B}" type="datetimeFigureOut">
              <a:rPr lang="en-US" smtClean="0"/>
              <a:t>9/28/2018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4FBDDF-C4BA-4722-A4AB-9C65EB37F9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77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endParaRPr lang="en-US" dirty="0"/>
          </a:p>
          <a:p>
            <a:pPr lvl="0"/>
            <a:r>
              <a:rPr lang="en-US" dirty="0"/>
              <a:t>AI</a:t>
            </a:r>
          </a:p>
          <a:p>
            <a:pPr lvl="0"/>
            <a:r>
              <a:rPr lang="en-US" dirty="0"/>
              <a:t>Automating tasks usually performed by humans</a:t>
            </a:r>
          </a:p>
          <a:p>
            <a:pPr lvl="0"/>
            <a:r>
              <a:rPr lang="en-US" dirty="0"/>
              <a:t>Rules-Based Systems/Symbolic Programming</a:t>
            </a:r>
          </a:p>
          <a:p>
            <a:pPr lvl="0"/>
            <a:r>
              <a:rPr lang="en-US" dirty="0"/>
              <a:t>Example: If-Then</a:t>
            </a:r>
          </a:p>
          <a:p>
            <a:endParaRPr lang="en-US" dirty="0"/>
          </a:p>
          <a:p>
            <a:r>
              <a:rPr lang="en-US" dirty="0"/>
              <a:t>Machine Learning</a:t>
            </a:r>
          </a:p>
          <a:p>
            <a:pPr lvl="0"/>
            <a:r>
              <a:rPr lang="en-US" dirty="0"/>
              <a:t>Finding useful data representations  within a predefined space</a:t>
            </a:r>
          </a:p>
          <a:p>
            <a:pPr lvl="0"/>
            <a:r>
              <a:rPr lang="en-US" dirty="0"/>
              <a:t>Example: Linear Regression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BDDF-C4BA-4722-A4AB-9C65EB37F93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369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BDDF-C4BA-4722-A4AB-9C65EB37F93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004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Build and train ML.NET Models</a:t>
            </a:r>
          </a:p>
          <a:p>
            <a:r>
              <a:rPr lang="en-US" dirty="0"/>
              <a:t>Run ANY Model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BDDF-C4BA-4722-A4AB-9C65EB37F93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4216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https://dzone.com/articles/virtual-machines-vs-containers-vs-serverless-compu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4FBDDF-C4BA-4722-A4AB-9C65EB37F93A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368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67C9C-6F68-4272-B475-5C6D005939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840259D-BCCE-42FD-AE2C-92BE4E21F5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565879-DB5A-445B-94AC-67702DEAC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6D7F81-5953-4A8F-94D0-651368D80540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55266-B559-4936-96B2-363237593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E36407-4FDC-467B-91EC-084350BCB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988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95BB8-D4CD-4486-9EAF-271391391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98DF7-F89E-419B-9B29-95529FD3D6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4290C-836E-4B05-958B-7C60442450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F8DBB-A6EF-4C0B-A919-C5C8C8EAA0C4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4D666F-487C-4D2B-A9CB-BA19DE7C7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14719-E0B7-4025-9C15-F536B8BB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9011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449A8D-3ABE-4845-8E10-1AE5899C62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F5E91C-A2EA-44A4-81F3-F9C5226F63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6F560-1712-4113-B446-3D861B22D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EE93C-705B-43DC-BD9B-26A470079CFD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8B507B-F567-4FB1-B2FF-713157A06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8E528-4C58-48F3-B125-403E65073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444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7A8348-7B16-4420-A4C1-40E4D9FB19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7D3C25-3C37-475A-A3C7-5F81B81D5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673D90-0FEB-436A-A78C-B8AED1A9C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B1C3F2-DD3B-438D-9187-F836A654ACEC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0B9B56-404F-4170-8588-26CAA79FA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385E48-2FB5-4EFE-837A-C3EC10065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6422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5AB2D3-9AC4-4965-ACAE-14BEC6BC9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9ED326-8D11-4838-9EF9-30018626BD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64F67-BBB4-4918-9577-D4DDCEDB2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1EFDB-A5D3-49AB-87C2-766820723501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49549-5C5A-4E21-BD9D-6371FCDD5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BA72E-1F20-4EC4-818D-68FAE4C62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112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EFA53-D84F-49DB-A60E-541933753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A762E6-D012-4311-9EC3-A85E7DF0E9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2D197-1E68-401E-AC91-791DC6401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182E8A-9117-417D-8F36-171758CD98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56C2F-A285-434F-8146-C84129B0FCA6}" type="datetime1">
              <a:rPr lang="en-US" smtClean="0"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090B01-9486-4AA9-B36B-61AB55A6CF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8BCA8-2DF9-45DC-A330-D857036A5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449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15D794-EE5C-4DA3-9998-0A29C6854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1889A6-D638-4444-A82F-398D478CE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0F73B6-2140-4C55-860D-62E1F81B3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EE2D9C-DA3D-4318-9824-D7C0F20585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F45B56-3484-4B39-A46E-53578CCF87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BB3FFC6-89B8-41E6-AB44-8A0220E82B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76A98-951B-48D2-AAA3-020996AA7CE6}" type="datetime1">
              <a:rPr lang="en-US" smtClean="0"/>
              <a:t>9/28/2018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B9087D7-E255-4CCF-85B6-6F9550894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A68E57-54A8-478C-B1EA-DE86D5F5A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0119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D695B-B219-485C-A3A8-87468AEB5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C3773C-39C4-4650-B2A1-FD961E25F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5E769D-D1B0-4E83-994C-17A21A080A23}" type="datetime1">
              <a:rPr lang="en-US" smtClean="0"/>
              <a:t>9/28/2018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2288D2-083B-413E-B6CE-FE9C2A9EAB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ADD8E-2236-424E-8F1A-DBF928846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2298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3B23C04-C176-4781-8387-B65E2C31E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681989-FAC7-4C1A-8F15-40A70377C033}" type="datetime1">
              <a:rPr lang="en-US" smtClean="0"/>
              <a:t>9/28/2018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601B6C-5CD7-4523-9F85-9E9F438FA0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63DD17-C197-4F8F-925B-C4586D4BE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683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6A33F-9372-474F-90F5-54D7739E8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DCCC96-CD16-4659-927F-710AF8C0D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619F5B-9AE0-401A-A453-E58710B519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F92AE-A165-42F8-AA7C-9D0187171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F824E-2EC1-42B9-A832-D8A67344CCAC}" type="datetime1">
              <a:rPr lang="en-US" smtClean="0"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560D8B-3667-4BBD-84E2-B7DD98927D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178AAC-D9AC-45C7-A5A4-7A8C6ED76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849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9FD85-A84C-4E71-907F-25C4DFBEE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5BA814-B537-4632-919D-85B20CB064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0DCDA0-B3C6-47C4-ACE6-CCBF5371F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EDC47F-50F0-4150-AFC0-CDA84CF6AD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6C36E9-89E5-42A6-BDC9-59F7104113C6}" type="datetime1">
              <a:rPr lang="en-US" smtClean="0"/>
              <a:t>9/28/2018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F94E75-2495-4856-9D21-90EC3D0EE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04040-F4E1-4156-9437-7567F7034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42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2EA29D-1CF7-4AAC-B8A8-0DF1365F2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66906E-C7D3-4B7B-BA71-B88A4A3BD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4D651-BB67-43EB-AD5A-4D01F2409D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21630-E073-4008-800C-CB446C4ABA45}" type="datetime1">
              <a:rPr lang="en-US" smtClean="0"/>
              <a:t>9/28/2018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59A38-96B3-4F1D-B57A-BCFB8F4FB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@ljquintanilla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6BC64-213D-49E5-B2DB-B5DE329970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10F81-3318-41EB-BBA9-2BFFE5D228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1351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hyperlink" Target="https://de.wikipedia.org/wiki/Datei:Microsoft_SQL_Server_Logo.svg" TargetMode="External"/><Relationship Id="rId18" Type="http://schemas.openxmlformats.org/officeDocument/2006/relationships/hyperlink" Target="https://en.wikipedia.org/wiki/Julia_(programming_language)" TargetMode="External"/><Relationship Id="rId26" Type="http://schemas.openxmlformats.org/officeDocument/2006/relationships/image" Target="../media/image18.svg"/><Relationship Id="rId3" Type="http://schemas.openxmlformats.org/officeDocument/2006/relationships/hyperlink" Target="https://uk.wikipedia.org/wiki/Apache_Spark" TargetMode="External"/><Relationship Id="rId21" Type="http://schemas.openxmlformats.org/officeDocument/2006/relationships/image" Target="../media/image14.png"/><Relationship Id="rId7" Type="http://schemas.openxmlformats.org/officeDocument/2006/relationships/hyperlink" Target="http://www.finsmes.com/tag/wells-fargo" TargetMode="External"/><Relationship Id="rId12" Type="http://schemas.openxmlformats.org/officeDocument/2006/relationships/image" Target="../media/image9.png"/><Relationship Id="rId17" Type="http://schemas.openxmlformats.org/officeDocument/2006/relationships/image" Target="../media/image12.png"/><Relationship Id="rId25" Type="http://schemas.openxmlformats.org/officeDocument/2006/relationships/image" Target="../media/image17.png"/><Relationship Id="rId2" Type="http://schemas.openxmlformats.org/officeDocument/2006/relationships/image" Target="../media/image4.png"/><Relationship Id="rId16" Type="http://schemas.openxmlformats.org/officeDocument/2006/relationships/hyperlink" Target="http://gabuntu.com/2011/11/22/iniciacion-a-python-entrega-1/" TargetMode="External"/><Relationship Id="rId20" Type="http://schemas.openxmlformats.org/officeDocument/2006/relationships/hyperlink" Target="https://en.wikipedia.org/wiki/Weka_(machine_learning)" TargetMode="External"/><Relationship Id="rId29" Type="http://schemas.openxmlformats.org/officeDocument/2006/relationships/hyperlink" Target="http://www.mondoallarovescia.com/le-25-migliori-multinazionali-al-mondo/" TargetMode="Externa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hyperlink" Target="https://en.wikipedia.org/wiki/R_(programming_language)" TargetMode="External"/><Relationship Id="rId24" Type="http://schemas.openxmlformats.org/officeDocument/2006/relationships/image" Target="../media/image16.png"/><Relationship Id="rId5" Type="http://schemas.openxmlformats.org/officeDocument/2006/relationships/hyperlink" Target="https://en.wikipedia.org/wiki/Scikit-learn" TargetMode="External"/><Relationship Id="rId15" Type="http://schemas.openxmlformats.org/officeDocument/2006/relationships/image" Target="../media/image11.png"/><Relationship Id="rId23" Type="http://schemas.openxmlformats.org/officeDocument/2006/relationships/image" Target="../media/image15.png"/><Relationship Id="rId28" Type="http://schemas.openxmlformats.org/officeDocument/2006/relationships/image" Target="../media/image20.png"/><Relationship Id="rId10" Type="http://schemas.openxmlformats.org/officeDocument/2006/relationships/image" Target="../media/image8.png"/><Relationship Id="rId19" Type="http://schemas.openxmlformats.org/officeDocument/2006/relationships/image" Target="../media/image13.png"/><Relationship Id="rId4" Type="http://schemas.openxmlformats.org/officeDocument/2006/relationships/image" Target="../media/image5.png"/><Relationship Id="rId9" Type="http://schemas.openxmlformats.org/officeDocument/2006/relationships/hyperlink" Target="https://en.wikipedia.org/wiki/File:Matplotlib_logo.svg" TargetMode="External"/><Relationship Id="rId14" Type="http://schemas.openxmlformats.org/officeDocument/2006/relationships/image" Target="../media/image10.png"/><Relationship Id="rId22" Type="http://schemas.openxmlformats.org/officeDocument/2006/relationships/hyperlink" Target="https://en.wikipedia.org/wiki/TensorFlow" TargetMode="External"/><Relationship Id="rId27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uk.wikipedia.org/wiki/Apache_Spark" TargetMode="External"/><Relationship Id="rId13" Type="http://schemas.openxmlformats.org/officeDocument/2006/relationships/image" Target="../media/image14.png"/><Relationship Id="rId18" Type="http://schemas.openxmlformats.org/officeDocument/2006/relationships/image" Target="../media/image15.png"/><Relationship Id="rId3" Type="http://schemas.openxmlformats.org/officeDocument/2006/relationships/image" Target="../media/image6.png"/><Relationship Id="rId21" Type="http://schemas.openxmlformats.org/officeDocument/2006/relationships/image" Target="../media/image21.png"/><Relationship Id="rId7" Type="http://schemas.openxmlformats.org/officeDocument/2006/relationships/image" Target="../media/image4.png"/><Relationship Id="rId12" Type="http://schemas.openxmlformats.org/officeDocument/2006/relationships/image" Target="../media/image10.png"/><Relationship Id="rId17" Type="http://schemas.openxmlformats.org/officeDocument/2006/relationships/image" Target="../media/image19.png"/><Relationship Id="rId25" Type="http://schemas.openxmlformats.org/officeDocument/2006/relationships/hyperlink" Target="http://www.mondoallarovescia.com/le-25-migliori-multinazionali-al-mondo/" TargetMode="External"/><Relationship Id="rId2" Type="http://schemas.openxmlformats.org/officeDocument/2006/relationships/notesSlide" Target="../notesSlides/notesSlide2.xml"/><Relationship Id="rId16" Type="http://schemas.openxmlformats.org/officeDocument/2006/relationships/hyperlink" Target="https://de.wikipedia.org/wiki/Datei:Microsoft_SQL_Server_Logo.svg" TargetMode="External"/><Relationship Id="rId20" Type="http://schemas.openxmlformats.org/officeDocument/2006/relationships/hyperlink" Target="https://en.wikipedia.org/wiki/Weka_(machine_learning)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en.wikipedia.org/wiki/Scikit-learn" TargetMode="External"/><Relationship Id="rId11" Type="http://schemas.openxmlformats.org/officeDocument/2006/relationships/image" Target="../media/image16.png"/><Relationship Id="rId24" Type="http://schemas.openxmlformats.org/officeDocument/2006/relationships/image" Target="../media/image20.png"/><Relationship Id="rId5" Type="http://schemas.openxmlformats.org/officeDocument/2006/relationships/image" Target="../media/image5.png"/><Relationship Id="rId15" Type="http://schemas.openxmlformats.org/officeDocument/2006/relationships/image" Target="../media/image9.png"/><Relationship Id="rId23" Type="http://schemas.openxmlformats.org/officeDocument/2006/relationships/image" Target="../media/image23.png"/><Relationship Id="rId10" Type="http://schemas.openxmlformats.org/officeDocument/2006/relationships/image" Target="../media/image18.svg"/><Relationship Id="rId19" Type="http://schemas.openxmlformats.org/officeDocument/2006/relationships/image" Target="../media/image13.png"/><Relationship Id="rId4" Type="http://schemas.openxmlformats.org/officeDocument/2006/relationships/hyperlink" Target="http://www.finsmes.com/tag/wells-fargo" TargetMode="External"/><Relationship Id="rId9" Type="http://schemas.openxmlformats.org/officeDocument/2006/relationships/image" Target="../media/image17.png"/><Relationship Id="rId14" Type="http://schemas.openxmlformats.org/officeDocument/2006/relationships/hyperlink" Target="https://en.wikipedia.org/wiki/TensorFlow" TargetMode="External"/><Relationship Id="rId22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gi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twitter.com/ljquintanilla" TargetMode="External"/><Relationship Id="rId2" Type="http://schemas.openxmlformats.org/officeDocument/2006/relationships/hyperlink" Target="https://github.com/lqdev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uisquintanilla.me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en.wikipedia.org/wiki/File:Fawn_pug_2.5year-old.J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B13FA7-BD70-49FE-AD32-C9FF572B5A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End-to-End Machine Learning with ML.NET and Azure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A3F015-00EC-467D-9319-E9F4D60AFD4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CodeCampNYC</a:t>
            </a:r>
            <a:r>
              <a:rPr lang="en-US" dirty="0"/>
              <a:t> 2018</a:t>
            </a:r>
          </a:p>
          <a:p>
            <a:r>
              <a:rPr lang="en-US" dirty="0"/>
              <a:t>Luis Quintanilla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3E0790-8255-41F9-89DD-F4B116493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2466189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63FC3-3BEC-4919-AB11-BC40E7730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Machine Learning Process</a:t>
            </a:r>
          </a:p>
        </p:txBody>
      </p:sp>
      <p:pic>
        <p:nvPicPr>
          <p:cNvPr id="8" name="Content Placeholder 7" descr="A close up of a device&#10;&#10;Description generated with high confidence">
            <a:extLst>
              <a:ext uri="{FF2B5EF4-FFF2-40B4-BE49-F238E27FC236}">
                <a16:creationId xmlns:a16="http://schemas.microsoft.com/office/drawing/2014/main" id="{B560C7CD-FB99-4BA4-860C-F0C3456EC3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6"/>
          <a:stretch/>
        </p:blipFill>
        <p:spPr>
          <a:xfrm>
            <a:off x="2452292" y="1825625"/>
            <a:ext cx="7287416" cy="4351338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483FAF6-B54E-468B-BFA9-F00C698EF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1546392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F0B1871-B46E-4EBE-8450-0184D3E9E5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Building a Machine Learning Model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28D771-A83C-4FD1-AA0E-2EA75EE7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578376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58573-19E3-4887-9848-5007277D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Tools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CDDC9B-564A-4006-A4AC-84FB75F660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016740" y="4649735"/>
            <a:ext cx="1828800" cy="952500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D3E54060-A063-4928-B29C-366BE2FEF5D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05146" y="2496779"/>
            <a:ext cx="2031610" cy="109368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39299B-9766-4E69-A9F0-3226B84D56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1253245" y="2892756"/>
            <a:ext cx="1905000" cy="1395413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E679879-0CCD-473B-A748-2A568BD4B3D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38342" y="1947054"/>
            <a:ext cx="2612571" cy="480060"/>
          </a:xfrm>
          <a:prstGeom prst="rect">
            <a:avLst/>
          </a:prstGeom>
        </p:spPr>
      </p:pic>
      <p:pic>
        <p:nvPicPr>
          <p:cNvPr id="18" name="Picture 17" descr="A close up of a sign&#10;&#10;Description generated with high confidence">
            <a:extLst>
              <a:ext uri="{FF2B5EF4-FFF2-40B4-BE49-F238E27FC236}">
                <a16:creationId xmlns:a16="http://schemas.microsoft.com/office/drawing/2014/main" id="{6CBC72D4-EBA0-4A79-A5E9-8E650110109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8305800" y="3974878"/>
            <a:ext cx="755089" cy="58519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5105A60-705B-497B-BF80-9E2D3C492F49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3"/>
              </a:ext>
            </a:extLst>
          </a:blip>
          <a:stretch>
            <a:fillRect/>
          </a:stretch>
        </p:blipFill>
        <p:spPr>
          <a:xfrm>
            <a:off x="10050702" y="4899180"/>
            <a:ext cx="1683075" cy="1365974"/>
          </a:xfrm>
          <a:prstGeom prst="rect">
            <a:avLst/>
          </a:prstGeom>
        </p:spPr>
      </p:pic>
      <p:pic>
        <p:nvPicPr>
          <p:cNvPr id="24" name="Picture 2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6334AE5-40B0-46BB-A856-99AC2A16C6D8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560" y="4598406"/>
            <a:ext cx="1828332" cy="1828332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9411512B-8CB2-4BE9-B0F5-FD546FBA5C5C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6776618" y="5678766"/>
            <a:ext cx="3058365" cy="1033025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C600A0EE-3D7A-470F-96E0-A97B5C46912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8"/>
              </a:ext>
            </a:extLst>
          </a:blip>
          <a:stretch>
            <a:fillRect/>
          </a:stretch>
        </p:blipFill>
        <p:spPr>
          <a:xfrm>
            <a:off x="10285561" y="3916471"/>
            <a:ext cx="1306388" cy="882901"/>
          </a:xfrm>
          <a:prstGeom prst="rect">
            <a:avLst/>
          </a:prstGeom>
        </p:spPr>
      </p:pic>
      <p:pic>
        <p:nvPicPr>
          <p:cNvPr id="32" name="Picture 31" descr="A close up of a bird&#10;&#10;Description generated with very high confidence">
            <a:extLst>
              <a:ext uri="{FF2B5EF4-FFF2-40B4-BE49-F238E27FC236}">
                <a16:creationId xmlns:a16="http://schemas.microsoft.com/office/drawing/2014/main" id="{862EE6B0-0D04-4D06-A8F5-EBBAC57C6D89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4130863" y="3916471"/>
            <a:ext cx="1508891" cy="792549"/>
          </a:xfrm>
          <a:prstGeom prst="rect">
            <a:avLst/>
          </a:prstGeom>
        </p:spPr>
      </p:pic>
      <p:pic>
        <p:nvPicPr>
          <p:cNvPr id="35" name="Picture 34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40804DD5-7E01-440D-A5ED-44F032FEBE35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2"/>
              </a:ext>
            </a:extLst>
          </a:blip>
          <a:stretch>
            <a:fillRect/>
          </a:stretch>
        </p:blipFill>
        <p:spPr>
          <a:xfrm>
            <a:off x="4045339" y="4864657"/>
            <a:ext cx="1910443" cy="1628218"/>
          </a:xfrm>
          <a:prstGeom prst="rect">
            <a:avLst/>
          </a:prstGeom>
        </p:spPr>
      </p:pic>
      <p:pic>
        <p:nvPicPr>
          <p:cNvPr id="40" name="Picture 39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442AB09-0019-4341-8486-590071170BA0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07"/>
          <a:stretch/>
        </p:blipFill>
        <p:spPr>
          <a:xfrm>
            <a:off x="6332913" y="3147316"/>
            <a:ext cx="1243805" cy="125882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E0C3172D-19EC-4905-8CFA-FB9639D7D366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594" y="1712123"/>
            <a:ext cx="2185611" cy="1229406"/>
          </a:xfrm>
          <a:prstGeom prst="rect">
            <a:avLst/>
          </a:prstGeom>
        </p:spPr>
      </p:pic>
      <p:pic>
        <p:nvPicPr>
          <p:cNvPr id="46" name="Graphic 45">
            <a:extLst>
              <a:ext uri="{FF2B5EF4-FFF2-40B4-BE49-F238E27FC236}">
                <a16:creationId xmlns:a16="http://schemas.microsoft.com/office/drawing/2014/main" id="{5AEA53A3-3579-4A47-A3ED-02E845ED1DA8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6"/>
              </a:ext>
            </a:extLst>
          </a:blip>
          <a:stretch>
            <a:fillRect/>
          </a:stretch>
        </p:blipFill>
        <p:spPr>
          <a:xfrm>
            <a:off x="8129670" y="2917656"/>
            <a:ext cx="720032" cy="720032"/>
          </a:xfrm>
          <a:prstGeom prst="rect">
            <a:avLst/>
          </a:prstGeom>
        </p:spPr>
      </p:pic>
      <p:pic>
        <p:nvPicPr>
          <p:cNvPr id="48" name="Picture 47" descr="A picture containing object, clock&#10;&#10;Description generated with very high confidence">
            <a:extLst>
              <a:ext uri="{FF2B5EF4-FFF2-40B4-BE49-F238E27FC236}">
                <a16:creationId xmlns:a16="http://schemas.microsoft.com/office/drawing/2014/main" id="{A929E6B5-86B8-4E58-A61F-B8957AEB0098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3232" y="2216369"/>
            <a:ext cx="2095500" cy="828675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33732F6B-2252-4F66-8AB1-1AB1A6ECAC8D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9"/>
              </a:ext>
            </a:extLst>
          </a:blip>
          <a:stretch>
            <a:fillRect/>
          </a:stretch>
        </p:blipFill>
        <p:spPr>
          <a:xfrm>
            <a:off x="10292499" y="3114212"/>
            <a:ext cx="952500" cy="952500"/>
          </a:xfrm>
          <a:prstGeom prst="rect">
            <a:avLst/>
          </a:prstGeom>
        </p:spPr>
      </p:pic>
      <p:pic>
        <p:nvPicPr>
          <p:cNvPr id="38" name="Picture 3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1A688D7-4288-4B9F-961D-AB77E24C6C74}"/>
              </a:ext>
            </a:extLst>
          </p:cNvPr>
          <p:cNvPicPr>
            <a:picLocks noChangeAspect="1"/>
          </p:cNvPicPr>
          <p:nvPr/>
        </p:nvPicPr>
        <p:blipFill rotWithShape="1"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9429"/>
          <a:stretch/>
        </p:blipFill>
        <p:spPr>
          <a:xfrm>
            <a:off x="6232431" y="4394738"/>
            <a:ext cx="1305926" cy="1462495"/>
          </a:xfrm>
          <a:prstGeom prst="rect">
            <a:avLst/>
          </a:prstGeom>
        </p:spPr>
      </p:pic>
      <p:sp>
        <p:nvSpPr>
          <p:cNvPr id="52" name="Footer Placeholder 51">
            <a:extLst>
              <a:ext uri="{FF2B5EF4-FFF2-40B4-BE49-F238E27FC236}">
                <a16:creationId xmlns:a16="http://schemas.microsoft.com/office/drawing/2014/main" id="{08A9AFA5-3B16-4A7E-A359-D993443B9B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4283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9B112-AE81-459A-97A8-B4604E50B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Automated vs. Custom</a:t>
            </a:r>
          </a:p>
        </p:txBody>
      </p:sp>
      <p:sp>
        <p:nvSpPr>
          <p:cNvPr id="4" name="Arrow: Left-Right 3">
            <a:extLst>
              <a:ext uri="{FF2B5EF4-FFF2-40B4-BE49-F238E27FC236}">
                <a16:creationId xmlns:a16="http://schemas.microsoft.com/office/drawing/2014/main" id="{80AF3CE0-56DC-408D-BDC8-6B3BC471342C}"/>
              </a:ext>
            </a:extLst>
          </p:cNvPr>
          <p:cNvSpPr/>
          <p:nvPr/>
        </p:nvSpPr>
        <p:spPr>
          <a:xfrm>
            <a:off x="1140278" y="5557156"/>
            <a:ext cx="9911443" cy="674915"/>
          </a:xfrm>
          <a:prstGeom prst="leftRightArrow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03D637-82FB-4253-BF61-7ABD416626A8}"/>
              </a:ext>
            </a:extLst>
          </p:cNvPr>
          <p:cNvSpPr txBox="1"/>
          <p:nvPr/>
        </p:nvSpPr>
        <p:spPr>
          <a:xfrm>
            <a:off x="1513114" y="5709947"/>
            <a:ext cx="1474699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Automated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82A0C4-7D12-4698-87C0-DBCC40FD9BF7}"/>
              </a:ext>
            </a:extLst>
          </p:cNvPr>
          <p:cNvSpPr txBox="1"/>
          <p:nvPr/>
        </p:nvSpPr>
        <p:spPr>
          <a:xfrm>
            <a:off x="9780883" y="5709947"/>
            <a:ext cx="1057212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200" dirty="0"/>
              <a:t>Custom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D6C0635-29E4-4B12-A3FD-8BC61A3D52B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7707698" y="3943934"/>
            <a:ext cx="1468233" cy="1075481"/>
          </a:xfrm>
          <a:prstGeom prst="rect">
            <a:avLst/>
          </a:prstGeom>
        </p:spPr>
      </p:pic>
      <p:pic>
        <p:nvPicPr>
          <p:cNvPr id="9" name="Picture 8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355E7407-C61A-4B7D-8D01-90E31A675A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9798602" y="4448018"/>
            <a:ext cx="1564626" cy="84229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206D63-0AEA-460F-8521-807FA6C2993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692872" y="2123880"/>
            <a:ext cx="1614683" cy="840981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0402FA59-1FD0-4E8A-B991-5F353FD2C7D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4705252" y="4481674"/>
            <a:ext cx="720032" cy="72003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8AA4BA4-BBE1-4B1F-9EEF-24ACE0483152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6425" y="2843095"/>
            <a:ext cx="1851586" cy="1041517"/>
          </a:xfrm>
          <a:prstGeom prst="rect">
            <a:avLst/>
          </a:prstGeom>
        </p:spPr>
      </p:pic>
      <p:pic>
        <p:nvPicPr>
          <p:cNvPr id="13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E872A8A9-F60F-4144-85E7-59B5459DF4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041" y="2079795"/>
            <a:ext cx="1173226" cy="1173226"/>
          </a:xfrm>
          <a:prstGeom prst="rect">
            <a:avLst/>
          </a:prstGeom>
        </p:spPr>
      </p:pic>
      <p:pic>
        <p:nvPicPr>
          <p:cNvPr id="14" name="Picture 13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5CA15A8-20BA-4DD3-AD7D-94145413F71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4"/>
              </a:ext>
            </a:extLst>
          </a:blip>
          <a:stretch>
            <a:fillRect/>
          </a:stretch>
        </p:blipFill>
        <p:spPr>
          <a:xfrm>
            <a:off x="10173714" y="1733052"/>
            <a:ext cx="1473718" cy="125600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78AC37-7E8E-4CF6-B75F-1824302A117F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6"/>
              </a:ext>
            </a:extLst>
          </a:blip>
          <a:stretch>
            <a:fillRect/>
          </a:stretch>
        </p:blipFill>
        <p:spPr>
          <a:xfrm>
            <a:off x="5995043" y="3659658"/>
            <a:ext cx="1261698" cy="1023987"/>
          </a:xfrm>
          <a:prstGeom prst="rect">
            <a:avLst/>
          </a:prstGeom>
        </p:spPr>
      </p:pic>
      <p:pic>
        <p:nvPicPr>
          <p:cNvPr id="16" name="Picture 15" descr="A picture containing object, clock&#10;&#10;Description generated with very high confidence">
            <a:extLst>
              <a:ext uri="{FF2B5EF4-FFF2-40B4-BE49-F238E27FC236}">
                <a16:creationId xmlns:a16="http://schemas.microsoft.com/office/drawing/2014/main" id="{86158CDA-0304-4072-8488-E6C194B69B5A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3165" y="3304202"/>
            <a:ext cx="2095500" cy="828675"/>
          </a:xfrm>
          <a:prstGeom prst="rect">
            <a:avLst/>
          </a:prstGeom>
        </p:spPr>
      </p:pic>
      <p:pic>
        <p:nvPicPr>
          <p:cNvPr id="17" name="Picture 1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0040353-9EE8-4CC4-9966-3C07FF15C8F1}"/>
              </a:ext>
            </a:extLst>
          </p:cNvPr>
          <p:cNvPicPr>
            <a:picLocks noChangeAspect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07"/>
          <a:stretch/>
        </p:blipFill>
        <p:spPr>
          <a:xfrm>
            <a:off x="4416086" y="2882892"/>
            <a:ext cx="1243805" cy="1258827"/>
          </a:xfrm>
          <a:prstGeom prst="rect">
            <a:avLst/>
          </a:prstGeom>
        </p:spPr>
      </p:pic>
      <p:pic>
        <p:nvPicPr>
          <p:cNvPr id="18" name="Picture 17" descr="A close up of a bird&#10;&#10;Description generated with very high confidence">
            <a:extLst>
              <a:ext uri="{FF2B5EF4-FFF2-40B4-BE49-F238E27FC236}">
                <a16:creationId xmlns:a16="http://schemas.microsoft.com/office/drawing/2014/main" id="{8E14C5CF-37D0-4EBE-8E35-05A51A2AFAE3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0"/>
              </a:ext>
            </a:extLst>
          </a:blip>
          <a:stretch>
            <a:fillRect/>
          </a:stretch>
        </p:blipFill>
        <p:spPr>
          <a:xfrm>
            <a:off x="8095064" y="2216669"/>
            <a:ext cx="1508891" cy="792549"/>
          </a:xfrm>
          <a:prstGeom prst="rect">
            <a:avLst/>
          </a:prstGeom>
        </p:spPr>
      </p:pic>
      <p:pic>
        <p:nvPicPr>
          <p:cNvPr id="21" name="Picture 20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4BDC1B18-1EBF-4239-9501-8183D3BF349D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951" y="4088241"/>
            <a:ext cx="1229406" cy="1229406"/>
          </a:xfrm>
          <a:prstGeom prst="rect">
            <a:avLst/>
          </a:prstGeom>
        </p:spPr>
      </p:pic>
      <p:pic>
        <p:nvPicPr>
          <p:cNvPr id="23" name="Picture 22" descr="A black sign with white text&#10;&#10;Description generated with high confidence">
            <a:extLst>
              <a:ext uri="{FF2B5EF4-FFF2-40B4-BE49-F238E27FC236}">
                <a16:creationId xmlns:a16="http://schemas.microsoft.com/office/drawing/2014/main" id="{224F1DD0-8FFD-4B5E-96EC-166889AD36FD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3044" y="4521145"/>
            <a:ext cx="1727344" cy="431836"/>
          </a:xfrm>
          <a:prstGeom prst="rect">
            <a:avLst/>
          </a:prstGeom>
        </p:spPr>
      </p:pic>
      <p:pic>
        <p:nvPicPr>
          <p:cNvPr id="25" name="Picture 2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BB505E52-2F1A-4B3C-8B95-9D94EC8E7FA6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3650" y="1631192"/>
            <a:ext cx="941634" cy="941634"/>
          </a:xfrm>
          <a:prstGeom prst="rect">
            <a:avLst/>
          </a:prstGeom>
        </p:spPr>
      </p:pic>
      <p:sp>
        <p:nvSpPr>
          <p:cNvPr id="26" name="Footer Placeholder 25">
            <a:extLst>
              <a:ext uri="{FF2B5EF4-FFF2-40B4-BE49-F238E27FC236}">
                <a16:creationId xmlns:a16="http://schemas.microsoft.com/office/drawing/2014/main" id="{293407A8-6272-475B-B15E-1061F25F9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F9E95B6-B03C-44EA-A8CF-8654EFB38A12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25"/>
              </a:ext>
            </a:extLst>
          </a:blip>
          <a:stretch>
            <a:fillRect/>
          </a:stretch>
        </p:blipFill>
        <p:spPr>
          <a:xfrm>
            <a:off x="9127705" y="1342363"/>
            <a:ext cx="95250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1216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erson wearing a suit and tie&#10;&#10;Description generated with very high confidence">
            <a:extLst>
              <a:ext uri="{FF2B5EF4-FFF2-40B4-BE49-F238E27FC236}">
                <a16:creationId xmlns:a16="http://schemas.microsoft.com/office/drawing/2014/main" id="{C601E280-1D4B-4420-A0D2-E2B8E5432F34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5228" y="840921"/>
            <a:ext cx="6901543" cy="5176157"/>
          </a:xfr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EFB06-B3C4-48CE-A26D-E4D7BEC5A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31995100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66690D-A440-4194-9D75-385DF34CE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.NET Machine Learning Tools</a:t>
            </a:r>
          </a:p>
        </p:txBody>
      </p:sp>
      <p:pic>
        <p:nvPicPr>
          <p:cNvPr id="5" name="Picture 4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5E30E6C7-6336-4E83-93B9-93F2A85D5B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72018" y="1710798"/>
            <a:ext cx="5895975" cy="1514475"/>
          </a:xfrm>
          <a:prstGeom prst="rect">
            <a:avLst/>
          </a:prstGeom>
        </p:spPr>
      </p:pic>
      <p:pic>
        <p:nvPicPr>
          <p:cNvPr id="7" name="Picture 6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A042CB14-749F-46DB-BE12-CEE375E89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806" y="3632728"/>
            <a:ext cx="4638095" cy="29896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355390B-CF23-483B-A777-5B689EB2ED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8101" y="3678759"/>
            <a:ext cx="2579352" cy="257935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9C7649-4FC2-4F02-B9A6-E4F172094B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2193" y="2785973"/>
            <a:ext cx="1905266" cy="1286054"/>
          </a:xfrm>
          <a:prstGeom prst="rect">
            <a:avLst/>
          </a:prstGeom>
        </p:spPr>
      </p:pic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F7156FA8-5444-4F6C-9838-336AF1536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983923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43FC6-CDAA-4F3E-ABF7-3A1DDAE60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ML.NET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BFCD83-C775-47A9-A3EE-EFA8AE5977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Framework for custom Machine Learning</a:t>
            </a:r>
          </a:p>
          <a:p>
            <a:r>
              <a:rPr lang="en-US" dirty="0"/>
              <a:t>.NET Standard</a:t>
            </a:r>
          </a:p>
          <a:p>
            <a:r>
              <a:rPr lang="en-US" dirty="0"/>
              <a:t>Proven &amp; Extensible</a:t>
            </a:r>
          </a:p>
          <a:p>
            <a:r>
              <a:rPr lang="en-US" dirty="0"/>
              <a:t>Open Source</a:t>
            </a:r>
          </a:p>
          <a:p>
            <a:r>
              <a:rPr lang="en-US" dirty="0"/>
              <a:t>Cross Platform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8B050A-1966-4E6D-B0AB-0029B9B9F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031663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BFF7C-028D-43AA-B8EB-4E9AFFE80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in ML.NET?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080AE3C-4C92-4A98-BA13-C14D480E3EA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9869806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B504C-6AEB-4604-B2CC-4D3E7A48B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902482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47CF3-5985-48BB-A81B-63B28A220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Iris Classification Model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AD22AB8-EB1C-4380-9E7D-34A3453F1FA6}"/>
              </a:ext>
            </a:extLst>
          </p:cNvPr>
          <p:cNvSpPr/>
          <p:nvPr/>
        </p:nvSpPr>
        <p:spPr>
          <a:xfrm>
            <a:off x="843644" y="1741713"/>
            <a:ext cx="978408" cy="43597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Class Library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9BBEF05-8806-4BBD-9D26-0E09118E95A5}"/>
              </a:ext>
            </a:extLst>
          </p:cNvPr>
          <p:cNvSpPr/>
          <p:nvPr/>
        </p:nvSpPr>
        <p:spPr>
          <a:xfrm>
            <a:off x="2337706" y="5023758"/>
            <a:ext cx="7516586" cy="1077686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Console Application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BD0E29-932A-431C-998D-3B12EBD28E27}"/>
              </a:ext>
            </a:extLst>
          </p:cNvPr>
          <p:cNvSpPr/>
          <p:nvPr/>
        </p:nvSpPr>
        <p:spPr>
          <a:xfrm>
            <a:off x="2337706" y="1741713"/>
            <a:ext cx="7516586" cy="320040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2200" dirty="0"/>
              <a:t>Azure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3DFBF8-DAFA-4120-9736-D24198DD22B0}"/>
              </a:ext>
            </a:extLst>
          </p:cNvPr>
          <p:cNvSpPr/>
          <p:nvPr/>
        </p:nvSpPr>
        <p:spPr>
          <a:xfrm>
            <a:off x="2626178" y="2362201"/>
            <a:ext cx="6939643" cy="800100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Azure Container Instances Application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E18C33-71E7-488E-8D67-FCFB73008CB9}"/>
              </a:ext>
            </a:extLst>
          </p:cNvPr>
          <p:cNvSpPr/>
          <p:nvPr/>
        </p:nvSpPr>
        <p:spPr>
          <a:xfrm>
            <a:off x="2626178" y="3921577"/>
            <a:ext cx="6939643" cy="800100"/>
          </a:xfrm>
          <a:prstGeom prst="rect">
            <a:avLst/>
          </a:prstGeom>
          <a:solidFill>
            <a:srgbClr val="7030A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Azure Functions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E52585A-1F61-4708-9A2A-7B2E948812CB}"/>
              </a:ext>
            </a:extLst>
          </p:cNvPr>
          <p:cNvSpPr/>
          <p:nvPr/>
        </p:nvSpPr>
        <p:spPr>
          <a:xfrm>
            <a:off x="10346871" y="1741713"/>
            <a:ext cx="974271" cy="435972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200" dirty="0"/>
              <a:t>Model</a:t>
            </a: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615574D5-CDBC-4B42-B84A-FFAC51F14BF4}"/>
              </a:ext>
            </a:extLst>
          </p:cNvPr>
          <p:cNvSpPr/>
          <p:nvPr/>
        </p:nvSpPr>
        <p:spPr>
          <a:xfrm>
            <a:off x="1891447" y="2605770"/>
            <a:ext cx="715735" cy="35650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7CC8FCC6-0010-4795-AB4B-E3B52EF95A56}"/>
              </a:ext>
            </a:extLst>
          </p:cNvPr>
          <p:cNvSpPr/>
          <p:nvPr/>
        </p:nvSpPr>
        <p:spPr>
          <a:xfrm>
            <a:off x="1891447" y="4143374"/>
            <a:ext cx="715735" cy="35650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7A3D75BA-6C69-4E75-BEFC-93D2E014D058}"/>
              </a:ext>
            </a:extLst>
          </p:cNvPr>
          <p:cNvSpPr/>
          <p:nvPr/>
        </p:nvSpPr>
        <p:spPr>
          <a:xfrm>
            <a:off x="1889323" y="5502725"/>
            <a:ext cx="404188" cy="35650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Arrow: Right 17">
            <a:extLst>
              <a:ext uri="{FF2B5EF4-FFF2-40B4-BE49-F238E27FC236}">
                <a16:creationId xmlns:a16="http://schemas.microsoft.com/office/drawing/2014/main" id="{2FFBEBC2-CD60-43FC-B873-093B9DEE2483}"/>
              </a:ext>
            </a:extLst>
          </p:cNvPr>
          <p:cNvSpPr/>
          <p:nvPr/>
        </p:nvSpPr>
        <p:spPr>
          <a:xfrm flipH="1">
            <a:off x="9584816" y="4196442"/>
            <a:ext cx="715735" cy="35650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2BA84883-0665-458E-B4F2-4F64D847017D}"/>
              </a:ext>
            </a:extLst>
          </p:cNvPr>
          <p:cNvSpPr/>
          <p:nvPr/>
        </p:nvSpPr>
        <p:spPr>
          <a:xfrm flipH="1">
            <a:off x="9584816" y="2618359"/>
            <a:ext cx="715735" cy="356506"/>
          </a:xfrm>
          <a:prstGeom prst="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Arrow: Left-Right 19">
            <a:extLst>
              <a:ext uri="{FF2B5EF4-FFF2-40B4-BE49-F238E27FC236}">
                <a16:creationId xmlns:a16="http://schemas.microsoft.com/office/drawing/2014/main" id="{127E9A86-2705-4E54-907F-EDFC4165E266}"/>
              </a:ext>
            </a:extLst>
          </p:cNvPr>
          <p:cNvSpPr/>
          <p:nvPr/>
        </p:nvSpPr>
        <p:spPr>
          <a:xfrm>
            <a:off x="9873288" y="5502725"/>
            <a:ext cx="427263" cy="356506"/>
          </a:xfrm>
          <a:prstGeom prst="leftRight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B5F3E6B6-4C32-4777-8520-E5E589134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1464541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361C-314F-4E64-9773-CE657D8AE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Demo: Training a Model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C6270-2D0C-42DE-A24F-85844295D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316782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C58C3-32CF-4A39-ADE9-CDD0BA78F2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Hello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2C33F-BF9D-4634-8CAC-E1504D1B4B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Consultant</a:t>
            </a:r>
          </a:p>
          <a:p>
            <a:r>
              <a:rPr lang="en-US" dirty="0"/>
              <a:t>Interests: Artificial Intelligence, IoT and all things .NET</a:t>
            </a:r>
          </a:p>
          <a:p>
            <a:r>
              <a:rPr lang="en-US" dirty="0"/>
              <a:t>GitHub: </a:t>
            </a:r>
            <a:r>
              <a:rPr lang="en-US" dirty="0">
                <a:hlinkClick r:id="rId2"/>
              </a:rPr>
              <a:t>lqdev</a:t>
            </a:r>
            <a:endParaRPr lang="en-US" dirty="0"/>
          </a:p>
          <a:p>
            <a:r>
              <a:rPr lang="en-US" dirty="0"/>
              <a:t>Twitter: </a:t>
            </a:r>
            <a:r>
              <a:rPr lang="en-US" dirty="0">
                <a:hlinkClick r:id="rId3"/>
              </a:rPr>
              <a:t>@ljquintanilla</a:t>
            </a:r>
            <a:endParaRPr lang="en-US" dirty="0"/>
          </a:p>
          <a:p>
            <a:r>
              <a:rPr lang="en-US" dirty="0"/>
              <a:t>Blog: </a:t>
            </a:r>
            <a:r>
              <a:rPr lang="en-US" dirty="0">
                <a:hlinkClick r:id="rId4"/>
              </a:rPr>
              <a:t>luisquintanilla.me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946B6B-7C94-47E6-9865-FF6729396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1583830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361C-314F-4E64-9773-CE657D8AE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Consuming a Machine Learning Model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04B452-22C0-471F-B55D-F21A6D73F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9228020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8FAD6-6371-4383-A484-441FBE539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I Consume My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74BE43-CE6D-44BC-8D9A-FC5C161DD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Desktop</a:t>
            </a:r>
          </a:p>
          <a:p>
            <a:r>
              <a:rPr lang="en-US" dirty="0"/>
              <a:t>Mobile</a:t>
            </a:r>
          </a:p>
          <a:p>
            <a:r>
              <a:rPr lang="en-US" dirty="0"/>
              <a:t>Web</a:t>
            </a:r>
          </a:p>
          <a:p>
            <a:r>
              <a:rPr lang="en-US" dirty="0"/>
              <a:t>IoT</a:t>
            </a:r>
          </a:p>
          <a:p>
            <a:r>
              <a:rPr lang="en-US" dirty="0"/>
              <a:t>Wherever .NET Runs*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014D6A5-6BD8-4D73-9C18-F86964062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481544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97AA4A-DA0F-4612-B465-94269EA3D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Deploying to the web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1B52F6-C5C9-4F0D-8484-46B3868C196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9639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372A8-221A-4D64-A74E-5DB836F7D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33228313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70361C-314F-4E64-9773-CE657D8AE0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Demo: Deploying a Model to Azure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3C6270-2D0C-42DE-A24F-85844295D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4653971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B90A8-9FC5-45BC-8136-00D6F7C64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64755C-1F2C-4D34-B871-566054A55C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Machine Learning?</a:t>
            </a:r>
          </a:p>
          <a:p>
            <a:r>
              <a:rPr lang="en-US" dirty="0"/>
              <a:t>From Data to Machine Learning</a:t>
            </a:r>
          </a:p>
          <a:p>
            <a:r>
              <a:rPr lang="en-US" dirty="0"/>
              <a:t>Building a Model</a:t>
            </a:r>
          </a:p>
          <a:p>
            <a:r>
              <a:rPr lang="en-US" dirty="0"/>
              <a:t>Deploying a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DB8DB8-3E3C-4193-82EE-8D3E2A8BA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11817981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AC363EC-4AAC-4789-8B43-7CB9EB14E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What is Machine Learning?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F1A192-0AC3-4B74-BC1C-7A75A9D9A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966501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0EBAC-516D-426B-A6D5-8653F6CDD7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Artificial Intelligence vs Machine Learning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68C6FFDF-8825-405F-8394-ABFDE2B463FE}"/>
              </a:ext>
            </a:extLst>
          </p:cNvPr>
          <p:cNvSpPr/>
          <p:nvPr/>
        </p:nvSpPr>
        <p:spPr>
          <a:xfrm>
            <a:off x="1202871" y="1690689"/>
            <a:ext cx="9492343" cy="449239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Artificial Intelligence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A7999D5-7ABE-4BF1-BA2D-AE9AFABCD9DA}"/>
              </a:ext>
            </a:extLst>
          </p:cNvPr>
          <p:cNvSpPr/>
          <p:nvPr/>
        </p:nvSpPr>
        <p:spPr>
          <a:xfrm>
            <a:off x="4414157" y="3102429"/>
            <a:ext cx="5361214" cy="229688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dirty="0"/>
              <a:t>Machine Learning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2BA0B-8AFF-47BA-BD9E-6AD43167DB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32433740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1986C-98AA-44FC-8465-78C1BF32C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Machine Learning?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F6C70F-52B2-4A35-AEB1-3603BA6751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0D61B8DF-0AF0-4239-8FFA-E58852504CF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68471609"/>
              </p:ext>
            </p:extLst>
          </p:nvPr>
        </p:nvGraphicFramePr>
        <p:xfrm>
          <a:off x="839788" y="2505075"/>
          <a:ext cx="5157787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ACE795F-7AAD-4D32-BF85-4B9BFF828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E6858F2A-091C-4915-9DC8-B0FD9232210E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3895905404"/>
              </p:ext>
            </p:extLst>
          </p:nvPr>
        </p:nvGraphicFramePr>
        <p:xfrm>
          <a:off x="6172200" y="2505075"/>
          <a:ext cx="5183188" cy="3684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07F8291D-A7B1-48FC-809D-B98D80AB0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3889910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5CDF8-67A0-4EFE-970F-540B23382B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Binary Classification Example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783DF935-D639-417F-8445-FA9701AE7B9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270557437"/>
              </p:ext>
            </p:extLst>
          </p:nvPr>
        </p:nvGraphicFramePr>
        <p:xfrm>
          <a:off x="838200" y="2131512"/>
          <a:ext cx="51816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333690737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565401678"/>
                    </a:ext>
                  </a:extLst>
                </a:gridCol>
                <a:gridCol w="1727200">
                  <a:extLst>
                    <a:ext uri="{9D8B030D-6E8A-4147-A177-3AD203B41FA5}">
                      <a16:colId xmlns:a16="http://schemas.microsoft.com/office/drawing/2014/main" val="32434347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 Independent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9830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97661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481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Feline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3245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6145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True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1709915"/>
                  </a:ext>
                </a:extLst>
              </a:tr>
            </a:tbl>
          </a:graphicData>
        </a:graphic>
      </p:graphicFrame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6013613B-5CED-454E-977F-C9571F885913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684983324"/>
              </p:ext>
            </p:extLst>
          </p:nvPr>
        </p:nvGraphicFramePr>
        <p:xfrm>
          <a:off x="6172202" y="2131512"/>
          <a:ext cx="51816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3550790721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24465628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Species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Is Independent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6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False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442924"/>
                  </a:ext>
                </a:extLst>
              </a:tr>
            </a:tbl>
          </a:graphicData>
        </a:graphic>
      </p:graphicFrame>
      <p:graphicFrame>
        <p:nvGraphicFramePr>
          <p:cNvPr id="10" name="Content Placeholder 6">
            <a:extLst>
              <a:ext uri="{FF2B5EF4-FFF2-40B4-BE49-F238E27FC236}">
                <a16:creationId xmlns:a16="http://schemas.microsoft.com/office/drawing/2014/main" id="{AF157C80-715E-4956-A51F-8E278F3090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24499448"/>
              </p:ext>
            </p:extLst>
          </p:nvPr>
        </p:nvGraphicFramePr>
        <p:xfrm>
          <a:off x="7467600" y="4850765"/>
          <a:ext cx="25908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0800">
                  <a:extLst>
                    <a:ext uri="{9D8B030D-6E8A-4147-A177-3AD203B41FA5}">
                      <a16:colId xmlns:a16="http://schemas.microsoft.com/office/drawing/2014/main" val="244656284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176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Dog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04442924"/>
                  </a:ext>
                </a:extLst>
              </a:tr>
            </a:tbl>
          </a:graphicData>
        </a:graphic>
      </p:graphicFrame>
      <p:sp>
        <p:nvSpPr>
          <p:cNvPr id="11" name="Left Brace 10">
            <a:extLst>
              <a:ext uri="{FF2B5EF4-FFF2-40B4-BE49-F238E27FC236}">
                <a16:creationId xmlns:a16="http://schemas.microsoft.com/office/drawing/2014/main" id="{48A4419C-CFF3-40C8-92CD-F7DC9C2D2D37}"/>
              </a:ext>
            </a:extLst>
          </p:cNvPr>
          <p:cNvSpPr/>
          <p:nvPr/>
        </p:nvSpPr>
        <p:spPr>
          <a:xfrm rot="16200000">
            <a:off x="2441121" y="2860221"/>
            <a:ext cx="217714" cy="3423556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Brace 11">
            <a:extLst>
              <a:ext uri="{FF2B5EF4-FFF2-40B4-BE49-F238E27FC236}">
                <a16:creationId xmlns:a16="http://schemas.microsoft.com/office/drawing/2014/main" id="{9704B0AA-2B4F-40E1-B715-CF94B729E2ED}"/>
              </a:ext>
            </a:extLst>
          </p:cNvPr>
          <p:cNvSpPr/>
          <p:nvPr/>
        </p:nvSpPr>
        <p:spPr>
          <a:xfrm rot="16200000">
            <a:off x="5061858" y="3722912"/>
            <a:ext cx="217713" cy="1698171"/>
          </a:xfrm>
          <a:prstGeom prst="lef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A299E1A-7A91-4B01-A294-30DB779DEAA7}"/>
              </a:ext>
            </a:extLst>
          </p:cNvPr>
          <p:cNvSpPr txBox="1"/>
          <p:nvPr/>
        </p:nvSpPr>
        <p:spPr>
          <a:xfrm>
            <a:off x="2062843" y="4869515"/>
            <a:ext cx="965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Samples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9E3FE0-E432-4AD3-8EF3-56894A9747EB}"/>
              </a:ext>
            </a:extLst>
          </p:cNvPr>
          <p:cNvSpPr txBox="1"/>
          <p:nvPr/>
        </p:nvSpPr>
        <p:spPr>
          <a:xfrm>
            <a:off x="4688049" y="4869515"/>
            <a:ext cx="854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Targets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6A6D321-9F39-479A-99D6-9F6F425118F8}"/>
              </a:ext>
            </a:extLst>
          </p:cNvPr>
          <p:cNvSpPr txBox="1"/>
          <p:nvPr/>
        </p:nvSpPr>
        <p:spPr>
          <a:xfrm>
            <a:off x="838198" y="1649490"/>
            <a:ext cx="209499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Training Data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0368446-61CB-480C-B7B9-EA08ECF6F354}"/>
              </a:ext>
            </a:extLst>
          </p:cNvPr>
          <p:cNvSpPr txBox="1"/>
          <p:nvPr/>
        </p:nvSpPr>
        <p:spPr>
          <a:xfrm>
            <a:off x="6172202" y="1649490"/>
            <a:ext cx="1608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New Data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FBFB079-4AF8-413E-B5F2-75CBA7A06A95}"/>
              </a:ext>
            </a:extLst>
          </p:cNvPr>
          <p:cNvSpPr txBox="1"/>
          <p:nvPr/>
        </p:nvSpPr>
        <p:spPr>
          <a:xfrm>
            <a:off x="6172202" y="4048777"/>
            <a:ext cx="1672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Prediction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9A473FC-BFCC-4E6F-9E54-D21AA8EA49ED}"/>
              </a:ext>
            </a:extLst>
          </p:cNvPr>
          <p:cNvCxnSpPr>
            <a:cxnSpLocks/>
            <a:endCxn id="2" idx="2"/>
          </p:cNvCxnSpPr>
          <p:nvPr/>
        </p:nvCxnSpPr>
        <p:spPr>
          <a:xfrm flipV="1">
            <a:off x="6096000" y="1690688"/>
            <a:ext cx="0" cy="4944155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Footer Placeholder 20">
            <a:extLst>
              <a:ext uri="{FF2B5EF4-FFF2-40B4-BE49-F238E27FC236}">
                <a16:creationId xmlns:a16="http://schemas.microsoft.com/office/drawing/2014/main" id="{638A8DB6-48D8-4B9A-A037-6F65FFB685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580415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540B41-4A4D-4B1E-B52B-FF9799D2E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/>
          <a:lstStyle/>
          <a:p>
            <a:r>
              <a:rPr lang="en-US" dirty="0"/>
              <a:t>From Data to Machine Learning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BA0ABB-0481-4C56-B9BA-487F76CA7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2235318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AABC9-6F4F-4F8C-AE7A-F4A3CD0F5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model?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8B55E9-FA3F-419E-9750-8D1B988C62F3}"/>
                  </a:ext>
                </a:extLst>
              </p:cNvPr>
              <p:cNvSpPr txBox="1"/>
              <p:nvPr/>
            </p:nvSpPr>
            <p:spPr>
              <a:xfrm>
                <a:off x="4879379" y="2875002"/>
                <a:ext cx="1216621" cy="1107996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𝑓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(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𝑥</m:t>
                      </m:r>
                      <m:r>
                        <a:rPr lang="en-US" sz="72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F8B55E9-FA3F-419E-9750-8D1B988C62F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79379" y="2875002"/>
                <a:ext cx="1216621" cy="1107996"/>
              </a:xfrm>
              <a:prstGeom prst="rect">
                <a:avLst/>
              </a:prstGeom>
              <a:blipFill>
                <a:blip r:embed="rId2"/>
                <a:stretch>
                  <a:fillRect l="-500" r="-42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93655C8F-5206-4DD3-9E4F-50E3B87E2A3E}"/>
              </a:ext>
            </a:extLst>
          </p:cNvPr>
          <p:cNvSpPr txBox="1"/>
          <p:nvPr/>
        </p:nvSpPr>
        <p:spPr>
          <a:xfrm>
            <a:off x="4879379" y="4782591"/>
            <a:ext cx="167225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Model</a:t>
            </a:r>
          </a:p>
        </p:txBody>
      </p:sp>
      <p:pic>
        <p:nvPicPr>
          <p:cNvPr id="8" name="Picture 7" descr="A dog standing on a green field&#10;&#10;Description generated with very high confidence">
            <a:extLst>
              <a:ext uri="{FF2B5EF4-FFF2-40B4-BE49-F238E27FC236}">
                <a16:creationId xmlns:a16="http://schemas.microsoft.com/office/drawing/2014/main" id="{84E6FD59-B9DD-4DDE-AEC7-2299038DAA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838201" y="2374900"/>
            <a:ext cx="2667000" cy="21082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267BBB5-DA01-4148-8E94-3D15D1B75746}"/>
              </a:ext>
            </a:extLst>
          </p:cNvPr>
          <p:cNvSpPr txBox="1"/>
          <p:nvPr/>
        </p:nvSpPr>
        <p:spPr>
          <a:xfrm>
            <a:off x="1519697" y="4782591"/>
            <a:ext cx="14061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Input</a:t>
            </a:r>
          </a:p>
        </p:txBody>
      </p:sp>
      <p:sp>
        <p:nvSpPr>
          <p:cNvPr id="11" name="Left Brace 10">
            <a:extLst>
              <a:ext uri="{FF2B5EF4-FFF2-40B4-BE49-F238E27FC236}">
                <a16:creationId xmlns:a16="http://schemas.microsoft.com/office/drawing/2014/main" id="{AFA6C945-C068-46D7-83AC-96AFD8BC8D99}"/>
              </a:ext>
            </a:extLst>
          </p:cNvPr>
          <p:cNvSpPr/>
          <p:nvPr/>
        </p:nvSpPr>
        <p:spPr>
          <a:xfrm>
            <a:off x="8479971" y="2374900"/>
            <a:ext cx="793807" cy="2108200"/>
          </a:xfrm>
          <a:prstGeom prst="leftBrac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B3E99F-FD3B-47F5-B77C-671829F6A6C6}"/>
              </a:ext>
            </a:extLst>
          </p:cNvPr>
          <p:cNvSpPr txBox="1"/>
          <p:nvPr/>
        </p:nvSpPr>
        <p:spPr>
          <a:xfrm>
            <a:off x="9504079" y="2367170"/>
            <a:ext cx="1012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True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EB969E-A327-4BB7-8036-B63EDA2009B3}"/>
              </a:ext>
            </a:extLst>
          </p:cNvPr>
          <p:cNvSpPr txBox="1"/>
          <p:nvPr/>
        </p:nvSpPr>
        <p:spPr>
          <a:xfrm>
            <a:off x="9504079" y="3824571"/>
            <a:ext cx="11212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False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7BC7499-A48C-4629-B147-6DC4FA432B5C}"/>
              </a:ext>
            </a:extLst>
          </p:cNvPr>
          <p:cNvSpPr txBox="1"/>
          <p:nvPr/>
        </p:nvSpPr>
        <p:spPr>
          <a:xfrm>
            <a:off x="8667952" y="4782591"/>
            <a:ext cx="182614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/>
              <a:t>Output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1F8A983C-1AF0-4018-92F6-0C9D665C70AC}"/>
              </a:ext>
            </a:extLst>
          </p:cNvPr>
          <p:cNvSpPr/>
          <p:nvPr/>
        </p:nvSpPr>
        <p:spPr>
          <a:xfrm>
            <a:off x="3652157" y="3243943"/>
            <a:ext cx="833635" cy="3701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5B204622-5A0F-4993-B8E3-78407F0FD7FF}"/>
              </a:ext>
            </a:extLst>
          </p:cNvPr>
          <p:cNvSpPr/>
          <p:nvPr/>
        </p:nvSpPr>
        <p:spPr>
          <a:xfrm>
            <a:off x="7053360" y="3243943"/>
            <a:ext cx="833635" cy="37011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7FD75BE7-9817-42A1-B7FD-39416E2201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@ljquintanilla</a:t>
            </a:r>
          </a:p>
        </p:txBody>
      </p:sp>
    </p:spTree>
    <p:extLst>
      <p:ext uri="{BB962C8B-B14F-4D97-AF65-F5344CB8AC3E}">
        <p14:creationId xmlns:p14="http://schemas.microsoft.com/office/powerpoint/2010/main" val="32860461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407</Words>
  <Application>Microsoft Office PowerPoint</Application>
  <PresentationFormat>Widescreen</PresentationFormat>
  <Paragraphs>160</Paragraphs>
  <Slides>23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Office Theme</vt:lpstr>
      <vt:lpstr>End-to-End Machine Learning with ML.NET and Azure</vt:lpstr>
      <vt:lpstr>Hello</vt:lpstr>
      <vt:lpstr>Agenda</vt:lpstr>
      <vt:lpstr>What is Machine Learning?</vt:lpstr>
      <vt:lpstr>Artificial Intelligence vs Machine Learning</vt:lpstr>
      <vt:lpstr>What can you do with Machine Learning?</vt:lpstr>
      <vt:lpstr>Binary Classification Example</vt:lpstr>
      <vt:lpstr>From Data to Machine Learning</vt:lpstr>
      <vt:lpstr>What is a model?</vt:lpstr>
      <vt:lpstr>The Machine Learning Process</vt:lpstr>
      <vt:lpstr>Building a Machine Learning Model</vt:lpstr>
      <vt:lpstr>Machine Learning Tools</vt:lpstr>
      <vt:lpstr>Automated vs. Custom</vt:lpstr>
      <vt:lpstr>PowerPoint Presentation</vt:lpstr>
      <vt:lpstr>.NET Machine Learning Tools</vt:lpstr>
      <vt:lpstr>ML.NET</vt:lpstr>
      <vt:lpstr>What can you do in ML.NET?</vt:lpstr>
      <vt:lpstr>Iris Classification Model</vt:lpstr>
      <vt:lpstr>Demo: Training a Model</vt:lpstr>
      <vt:lpstr>Consuming a Machine Learning Model</vt:lpstr>
      <vt:lpstr>How Can I Consume My Model</vt:lpstr>
      <vt:lpstr>Deploying to the web</vt:lpstr>
      <vt:lpstr>Demo: Deploying a Model to Azure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lquinta5</dc:creator>
  <cp:lastModifiedBy>lquinta5</cp:lastModifiedBy>
  <cp:revision>17</cp:revision>
  <dcterms:created xsi:type="dcterms:W3CDTF">2018-09-28T17:27:43Z</dcterms:created>
  <dcterms:modified xsi:type="dcterms:W3CDTF">2018-09-28T23:21:41Z</dcterms:modified>
</cp:coreProperties>
</file>

<file path=docProps/thumbnail.jpeg>
</file>